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895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73781"/>
          <a:ext cx="9144000" cy="6607906"/>
          <a:chOff x="0" y="273781"/>
          <a:chExt cx="9144000" cy="6607906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6713D1-19E4-7110-F05A-715CA21A8B99}"/>
              </a:ext>
            </a:extLst>
          </p:cNvPr>
          <p:cNvSpPr/>
          <p:nvPr/>
        </p:nvSpPr>
        <p:spPr>
          <a:xfrm>
            <a:off x="0" y="260648"/>
            <a:ext cx="9144000" cy="6336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00D5185-123B-6C5E-CD03-220582BF107B}"/>
              </a:ext>
            </a:extLst>
          </p:cNvPr>
          <p:cNvCxnSpPr>
            <a:cxnSpLocks/>
          </p:cNvCxnSpPr>
          <p:nvPr/>
        </p:nvCxnSpPr>
        <p:spPr>
          <a:xfrm>
            <a:off x="1835696" y="260648"/>
            <a:ext cx="0" cy="633412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87C0315-0D6F-CE57-06EF-F29817CF71DD}"/>
              </a:ext>
            </a:extLst>
          </p:cNvPr>
          <p:cNvCxnSpPr/>
          <p:nvPr/>
        </p:nvCxnSpPr>
        <p:spPr>
          <a:xfrm>
            <a:off x="7380312" y="263227"/>
            <a:ext cx="0" cy="63446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BF6F31D2-D548-3396-E5A8-CB181BA849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" r="63136"/>
          <a:stretch/>
        </p:blipFill>
        <p:spPr bwMode="auto">
          <a:xfrm>
            <a:off x="7524329" y="186041"/>
            <a:ext cx="936104" cy="11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8AA1EF52-1CA0-2388-94AC-19758CEDE7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3" r="2915"/>
          <a:stretch/>
        </p:blipFill>
        <p:spPr bwMode="auto">
          <a:xfrm>
            <a:off x="7524329" y="1310783"/>
            <a:ext cx="1008108" cy="11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74F34ED-29DB-48E7-5903-CFF074C1E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863" y="4679222"/>
            <a:ext cx="570343" cy="45953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EA26DE-8C54-1D0B-D738-6AECADFF4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056" y="4868467"/>
            <a:ext cx="2664295" cy="698721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70592F4-C1C7-3D68-ABA7-4768A0A17909}"/>
              </a:ext>
            </a:extLst>
          </p:cNvPr>
          <p:cNvSpPr/>
          <p:nvPr/>
        </p:nvSpPr>
        <p:spPr>
          <a:xfrm>
            <a:off x="2954335" y="5400162"/>
            <a:ext cx="2352724" cy="2872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Ой, з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B2D95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ря-з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B2D95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о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ренька!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5582F82-DB4A-D24A-D80E-6ACE87D10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5515" y="4026925"/>
            <a:ext cx="1833646" cy="768247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0E53F5D8-1290-E20B-ABAC-7942CD8E8CA1}"/>
              </a:ext>
            </a:extLst>
          </p:cNvPr>
          <p:cNvGrpSpPr/>
          <p:nvPr/>
        </p:nvGrpSpPr>
        <p:grpSpPr>
          <a:xfrm>
            <a:off x="4788024" y="4127916"/>
            <a:ext cx="2592288" cy="2550016"/>
            <a:chOff x="4788024" y="4127916"/>
            <a:chExt cx="2592288" cy="2550016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3DAB93ED-E777-D8A5-B70C-C0F8B30EF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74188" y="4692420"/>
              <a:ext cx="2206124" cy="1985512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56140E7-AF45-8CDC-1CB7-E3C165488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88024" y="5013176"/>
              <a:ext cx="1036739" cy="1431534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CFF94702-3C84-2C44-6BC4-51FFDEF5B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489472" y="4182694"/>
              <a:ext cx="1533621" cy="446144"/>
            </a:xfrm>
            <a:prstGeom prst="rect">
              <a:avLst/>
            </a:prstGeom>
          </p:spPr>
        </p:pic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B4E052D0-C298-78ED-8550-F9278388430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781131" y="4127916"/>
              <a:ext cx="483924" cy="483924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0482B092-A619-2BA8-078A-101AE21F06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7069" y="5351979"/>
            <a:ext cx="1533622" cy="41218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BE13EF5-76DA-CBA7-5241-A55025FAF0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37145" y="5723780"/>
            <a:ext cx="1449390" cy="807167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F9F990C-6D5D-F645-AB5A-11C53016DE9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446313">
            <a:off x="1897384" y="5863700"/>
            <a:ext cx="1031461" cy="39896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B28CD126-FAB1-6CAF-63F1-90E4A56753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315548">
            <a:off x="3690514" y="5848873"/>
            <a:ext cx="1155254" cy="44634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B43E2BB-514A-44DC-AAE0-8AB9C05C3D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93838" y="209712"/>
            <a:ext cx="1165539" cy="1746684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816DB2A-F742-F09B-D337-13C0D295A0F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99818" y="635939"/>
            <a:ext cx="829531" cy="829531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D7009002-93A2-B4F6-A21B-62715643A00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44317" y="1175929"/>
            <a:ext cx="660625" cy="631902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4C2067A2-C24C-29E4-FF32-DF8D6C695EE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689161" y="555741"/>
            <a:ext cx="1271629" cy="38534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87383DE-8671-3A8E-C69D-D7C0824AF63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956336" y="149612"/>
            <a:ext cx="765913" cy="435459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50AE2A36-40F6-B668-0D1F-04CF68495D5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773234" y="990561"/>
            <a:ext cx="1103482" cy="38534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CD596704-ECF4-CC0B-8FE9-4A4F4337582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454717" y="151796"/>
            <a:ext cx="806063" cy="435459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167C393-A60E-6A28-7729-C8983F7CE12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049489" y="555741"/>
            <a:ext cx="2061665" cy="298941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26DC81B2-A0A6-8014-3BC1-FA5BED878D9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049488" y="889700"/>
            <a:ext cx="2061665" cy="29894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60705FCC-F627-FA1F-9F5E-8C274FDA0EB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049487" y="1221163"/>
            <a:ext cx="2061665" cy="29894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84FA4B9F-36B8-93C4-71E4-5F9D066764B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049486" y="1560564"/>
            <a:ext cx="2061665" cy="365493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547565A0-DB90-6FF8-8816-45729F67884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88552" y="147645"/>
            <a:ext cx="1131913" cy="413131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80A33CA5-4C3F-5174-67EA-8DA783FC1EE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81988" y="402653"/>
            <a:ext cx="1584184" cy="42367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AAF7E7AF-2627-0F83-2282-2A910E94FC6A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115" y="709985"/>
            <a:ext cx="1623254" cy="941339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B2876AA1-E246-4670-4CC2-83DC0829C8CD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58494" y="2356553"/>
            <a:ext cx="1634759" cy="759409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8118985D-8D07-E6FA-9B3D-7A15C45B759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92095" y="1540156"/>
            <a:ext cx="1613560" cy="963654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6B2337CA-2C10-5556-3E67-ED76BFAF7DB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77176" y="2987322"/>
            <a:ext cx="1431987" cy="1484177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A0527B87-297E-4D97-B0C0-BC4CB467DD6C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84381" y="4446915"/>
            <a:ext cx="1471244" cy="1276865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73AC9357-CCA2-2379-8A22-086F8AEB07B9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58292" y="5573225"/>
            <a:ext cx="1258275" cy="1149579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643B3CA3-D79C-DA30-8421-5C2C64C41D6F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095423" y="2368780"/>
            <a:ext cx="1645922" cy="370255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30CFB961-4EB7-6C2C-38A7-439D86D2F13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103265" y="2786137"/>
            <a:ext cx="1639727" cy="404265"/>
          </a:xfrm>
          <a:prstGeom prst="rect">
            <a:avLst/>
          </a:prstGeom>
        </p:spPr>
      </p:pic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4AB1F7E5-656A-AFBA-AB0C-F640D33FE2A2}"/>
              </a:ext>
            </a:extLst>
          </p:cNvPr>
          <p:cNvGrpSpPr/>
          <p:nvPr/>
        </p:nvGrpSpPr>
        <p:grpSpPr>
          <a:xfrm>
            <a:off x="3326689" y="3193326"/>
            <a:ext cx="1326156" cy="548013"/>
            <a:chOff x="1893953" y="3361565"/>
            <a:chExt cx="1326156" cy="548013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34FED213-FA3E-6680-8154-B100F4861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1898645" y="3361565"/>
              <a:ext cx="930050" cy="365493"/>
            </a:xfrm>
            <a:prstGeom prst="rect">
              <a:avLst/>
            </a:prstGeom>
          </p:spPr>
        </p:pic>
        <p:pic>
          <p:nvPicPr>
            <p:cNvPr id="60" name="Рисунок 59">
              <a:extLst>
                <a:ext uri="{FF2B5EF4-FFF2-40B4-BE49-F238E27FC236}">
                  <a16:creationId xmlns:a16="http://schemas.microsoft.com/office/drawing/2014/main" id="{2C80A5E8-598B-A42C-ABBC-75111B47D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1893953" y="3555092"/>
              <a:ext cx="1326156" cy="354486"/>
            </a:xfrm>
            <a:prstGeom prst="rect">
              <a:avLst/>
            </a:prstGeom>
          </p:spPr>
        </p:pic>
      </p:grpSp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40438793-76AB-95DA-F950-233E35E91315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858115" y="1886355"/>
            <a:ext cx="1347333" cy="2091109"/>
          </a:xfrm>
          <a:prstGeom prst="rect">
            <a:avLst/>
          </a:prstGeom>
        </p:spPr>
      </p:pic>
      <p:pic>
        <p:nvPicPr>
          <p:cNvPr id="1026" name="Рисунок 1025">
            <a:extLst>
              <a:ext uri="{FF2B5EF4-FFF2-40B4-BE49-F238E27FC236}">
                <a16:creationId xmlns:a16="http://schemas.microsoft.com/office/drawing/2014/main" id="{22519FEF-E1BE-80C6-0CDB-561149747867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285885" y="2469228"/>
            <a:ext cx="1832316" cy="1019302"/>
          </a:xfrm>
          <a:prstGeom prst="rect">
            <a:avLst/>
          </a:prstGeom>
        </p:spPr>
      </p:pic>
      <p:pic>
        <p:nvPicPr>
          <p:cNvPr id="1027" name="Рисунок 1026">
            <a:extLst>
              <a:ext uri="{FF2B5EF4-FFF2-40B4-BE49-F238E27FC236}">
                <a16:creationId xmlns:a16="http://schemas.microsoft.com/office/drawing/2014/main" id="{A33B4070-B8D0-4286-C55D-0582CE5E6353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7380312" y="3516784"/>
            <a:ext cx="1728169" cy="1034751"/>
          </a:xfrm>
          <a:prstGeom prst="rect">
            <a:avLst/>
          </a:prstGeom>
        </p:spPr>
      </p:pic>
      <p:pic>
        <p:nvPicPr>
          <p:cNvPr id="1028" name="Рисунок 1027">
            <a:extLst>
              <a:ext uri="{FF2B5EF4-FFF2-40B4-BE49-F238E27FC236}">
                <a16:creationId xmlns:a16="http://schemas.microsoft.com/office/drawing/2014/main" id="{B2554AAE-2A10-160B-9297-D6CB7B8C6DD9}"/>
              </a:ext>
            </a:extLst>
          </p:cNvPr>
          <p:cNvPicPr>
            <a:picLocks noChangeAspect="1"/>
          </p:cNvPicPr>
          <p:nvPr/>
        </p:nvPicPr>
        <p:blipFill rotWithShape="1">
          <a:blip r:embed="rId40"/>
          <a:srcRect l="23788" t="-5843" r="24419" b="16304"/>
          <a:stretch/>
        </p:blipFill>
        <p:spPr>
          <a:xfrm>
            <a:off x="7477269" y="4579789"/>
            <a:ext cx="1499267" cy="260451"/>
          </a:xfrm>
          <a:prstGeom prst="rect">
            <a:avLst/>
          </a:prstGeom>
        </p:spPr>
      </p:pic>
      <p:pic>
        <p:nvPicPr>
          <p:cNvPr id="1029" name="Рисунок 1028">
            <a:extLst>
              <a:ext uri="{FF2B5EF4-FFF2-40B4-BE49-F238E27FC236}">
                <a16:creationId xmlns:a16="http://schemas.microsoft.com/office/drawing/2014/main" id="{843ED41C-CF62-C338-8B2B-4920DDBAA8C7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7345377" y="4803886"/>
            <a:ext cx="1907838" cy="354477"/>
          </a:xfrm>
          <a:prstGeom prst="rect">
            <a:avLst/>
          </a:prstGeom>
        </p:spPr>
      </p:pic>
      <p:pic>
        <p:nvPicPr>
          <p:cNvPr id="1031" name="Рисунок 1030">
            <a:extLst>
              <a:ext uri="{FF2B5EF4-FFF2-40B4-BE49-F238E27FC236}">
                <a16:creationId xmlns:a16="http://schemas.microsoft.com/office/drawing/2014/main" id="{24A5FE52-A1AF-3F37-B4EE-2458B49C3229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7492314" y="5089658"/>
            <a:ext cx="1539682" cy="694069"/>
          </a:xfrm>
          <a:prstGeom prst="rect">
            <a:avLst/>
          </a:prstGeom>
        </p:spPr>
      </p:pic>
      <p:pic>
        <p:nvPicPr>
          <p:cNvPr id="1032" name="Рисунок 1031">
            <a:extLst>
              <a:ext uri="{FF2B5EF4-FFF2-40B4-BE49-F238E27FC236}">
                <a16:creationId xmlns:a16="http://schemas.microsoft.com/office/drawing/2014/main" id="{22D91095-9894-944E-B05C-E53D15E32D58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7516243" y="5656556"/>
            <a:ext cx="1539682" cy="984189"/>
          </a:xfrm>
          <a:prstGeom prst="rect">
            <a:avLst/>
          </a:prstGeom>
        </p:spPr>
      </p:pic>
      <p:pic>
        <p:nvPicPr>
          <p:cNvPr id="1033" name="Рисунок 1032">
            <a:extLst>
              <a:ext uri="{FF2B5EF4-FFF2-40B4-BE49-F238E27FC236}">
                <a16:creationId xmlns:a16="http://schemas.microsoft.com/office/drawing/2014/main" id="{5EBB86AD-75AD-BF87-F0FC-4FEB09365835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3361204" y="1281179"/>
            <a:ext cx="859611" cy="9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F5118A-6C36-8F30-B3C0-0150B608212C}"/>
              </a:ext>
            </a:extLst>
          </p:cNvPr>
          <p:cNvSpPr txBox="1"/>
          <p:nvPr/>
        </p:nvSpPr>
        <p:spPr>
          <a:xfrm>
            <a:off x="4960791" y="2462138"/>
            <a:ext cx="19866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ТЕТРАДЬ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для работ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по русскому языку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Учени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6 «  » класса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92552A1-C5FA-D125-71AB-432DDD7F5DFB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9867">
            <a:off x="3550271" y="3642698"/>
            <a:ext cx="1299659" cy="12949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B0DB2F2-8130-442E-6808-6839ECA25BAC}"/>
              </a:ext>
            </a:extLst>
          </p:cNvPr>
          <p:cNvSpPr txBox="1"/>
          <p:nvPr/>
        </p:nvSpPr>
        <p:spPr>
          <a:xfrm rot="1542402">
            <a:off x="3978740" y="3687773"/>
            <a:ext cx="2680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9C1889-C53C-020A-DF84-C597A75C625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4778431" y="2186517"/>
            <a:ext cx="2569247" cy="192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4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13030</TotalTime>
  <Words>25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Bahnschrift Condensed</vt:lpstr>
      <vt:lpstr>Calibri</vt:lpstr>
      <vt:lpstr>Roboto</vt:lpstr>
      <vt:lpstr>Theme98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567</cp:lastModifiedBy>
  <cp:revision>43</cp:revision>
  <cp:lastPrinted>2024-02-17T15:17:00Z</cp:lastPrinted>
  <dcterms:created xsi:type="dcterms:W3CDTF">2023-07-21T10:24:02Z</dcterms:created>
  <dcterms:modified xsi:type="dcterms:W3CDTF">2024-07-14T15:06:14Z</dcterms:modified>
  <cp:category/>
</cp:coreProperties>
</file>