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82" r:id="rId3"/>
    <p:sldId id="267" r:id="rId4"/>
    <p:sldId id="257" r:id="rId5"/>
    <p:sldId id="261" r:id="rId6"/>
    <p:sldId id="262" r:id="rId7"/>
    <p:sldId id="260" r:id="rId8"/>
    <p:sldId id="274" r:id="rId9"/>
    <p:sldId id="286" r:id="rId10"/>
    <p:sldId id="280" r:id="rId11"/>
    <p:sldId id="285" r:id="rId12"/>
    <p:sldId id="284" r:id="rId13"/>
    <p:sldId id="276" r:id="rId14"/>
    <p:sldId id="283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20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BB9F58-281C-4901-8D39-EFCAC1CED6A7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A0B190-0808-41AE-BC91-CDC095A2D6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C09D1-2280-4A45-BC8C-AC0E63359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7863" y="483326"/>
            <a:ext cx="6374674" cy="15414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Как жили на Кубани в старину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0A77DE6-5E43-43B4-86D3-D781B11C4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8915" y="4777379"/>
            <a:ext cx="5495698" cy="132758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Подготовила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 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ГБДОУ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ЛНР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«ЯСЛИ-САД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№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52»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Соловьева Анастасия Олеговна</a:t>
            </a:r>
            <a:endParaRPr lang="ru-RU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594" y="2055469"/>
            <a:ext cx="3827418" cy="402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37052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astasiya\Desktop\кубань\YRqJbaUmhy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8090" y="326571"/>
            <a:ext cx="10189029" cy="5995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877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astasiya\Desktop\кубань\9ab72814947715076f6ff7f98a9a9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886" y="169816"/>
            <a:ext cx="11390811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astasiya\Desktop\кубань\27902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010" y="169817"/>
            <a:ext cx="11403875" cy="6466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731" y="483325"/>
            <a:ext cx="9496697" cy="10711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Ремесла жителей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убани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1815736"/>
            <a:ext cx="4023359" cy="470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11234"/>
            <a:ext cx="6518366" cy="42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942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astasiya\Desktop\кубань\adc52dbf-8774-49be-84c8-a26f9e8f2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15" y="300446"/>
            <a:ext cx="11729435" cy="6257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3168" y="783772"/>
            <a:ext cx="10363200" cy="2286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2415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nastasiya\Desktop\кубань\84d1770ed150bd3d325e8d36aa939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823" y="3683726"/>
            <a:ext cx="11469188" cy="2825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4" y="533400"/>
            <a:ext cx="10367731" cy="123008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Краснодарский край – жемчужина России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2076994"/>
            <a:ext cx="5568517" cy="35775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Столица Краснодарского</a:t>
            </a:r>
          </a:p>
          <a:p>
            <a:pPr algn="just">
              <a:buNone/>
            </a:pPr>
            <a:r>
              <a:rPr lang="ru-RU" b="1" dirty="0" smtClean="0"/>
              <a:t>края – город Краснодар.</a:t>
            </a:r>
          </a:p>
          <a:p>
            <a:pPr algn="just">
              <a:buNone/>
            </a:pPr>
            <a:endParaRPr lang="ru-RU" b="1" dirty="0"/>
          </a:p>
        </p:txBody>
      </p:sp>
      <p:pic>
        <p:nvPicPr>
          <p:cNvPr id="5" name="Picture 1" descr="C:\Users\Anastasiya\Desktop\кубань\YRqJbaUmh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9706" y="2166522"/>
            <a:ext cx="4161288" cy="3581134"/>
          </a:xfrm>
          <a:prstGeom prst="rect">
            <a:avLst/>
          </a:prstGeom>
          <a:noFill/>
        </p:spPr>
      </p:pic>
      <p:pic>
        <p:nvPicPr>
          <p:cNvPr id="7" name="Рисунок 6" descr="1661421184_2-celes-club-p-vidi-krasnodara-krasivo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765" y="3240740"/>
            <a:ext cx="4773706" cy="2649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7877" y="0"/>
            <a:ext cx="8915400" cy="905691"/>
          </a:xfrm>
        </p:spPr>
        <p:txBody>
          <a:bodyPr/>
          <a:lstStyle/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583" y="769759"/>
            <a:ext cx="11011988" cy="5683292"/>
          </a:xfrm>
        </p:spPr>
        <p:txBody>
          <a:bodyPr>
            <a:noAutofit/>
          </a:bodyPr>
          <a:lstStyle/>
          <a:p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nastasiya\Desktop\кубань\slide-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61256"/>
            <a:ext cx="11469189" cy="6270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376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AAA991-8009-46D5-B555-52040E475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874" y="352696"/>
            <a:ext cx="8865915" cy="81335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Жилье кубанских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казаков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3923afe9-8dcb-503a-8d55-74651dc9cc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6" y="1254034"/>
            <a:ext cx="8987247" cy="48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72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78241233_na-dache-pro-p-kazachii-kuren-foto-interer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4320"/>
            <a:ext cx="9144000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7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7F59E46-FC8B-479E-9C25-4CFEFB03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1896268"/>
            <a:ext cx="8268787" cy="40603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5151" y="104504"/>
            <a:ext cx="10424929" cy="14235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Уклад жизни кубанских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заков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astasiya\Desktop\кубань\YRqJbaUmh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0526" y="404949"/>
            <a:ext cx="5460274" cy="3095897"/>
          </a:xfrm>
          <a:prstGeom prst="rect">
            <a:avLst/>
          </a:prstGeom>
          <a:noFill/>
        </p:spPr>
      </p:pic>
      <p:pic>
        <p:nvPicPr>
          <p:cNvPr id="1026" name="Picture 2" descr="C:\Users\Anastasiya\Desktop\кубань\1699451024_hakkon-club-p-kazachii-svadebnii-kostyum-oboi-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9989" y="1528354"/>
            <a:ext cx="5251268" cy="3984172"/>
          </a:xfrm>
          <a:prstGeom prst="rect">
            <a:avLst/>
          </a:prstGeom>
          <a:noFill/>
        </p:spPr>
      </p:pic>
      <p:pic>
        <p:nvPicPr>
          <p:cNvPr id="1027" name="Picture 3" descr="C:\Users\Anastasiya\Desktop\кубань\1637332585_46-celes-club-p-kazak-na-kone-zhivotnie-krasivo-foto-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338" y="3513909"/>
            <a:ext cx="5473336" cy="2991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877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765" y="509451"/>
            <a:ext cx="3709851" cy="55910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6" y="496389"/>
            <a:ext cx="6524173" cy="57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66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60274"/>
            <a:ext cx="10972800" cy="6033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Костюм кубанской казачки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72236" y="3244334"/>
            <a:ext cx="3847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Костюм кубанской казачки</a:t>
            </a:r>
            <a:endParaRPr lang="ru-RU" dirty="0"/>
          </a:p>
        </p:txBody>
      </p:sp>
      <p:pic>
        <p:nvPicPr>
          <p:cNvPr id="6" name="Picture 6" descr="Picture backgroun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124" b="13124"/>
          <a:stretch>
            <a:fillRect/>
          </a:stretch>
        </p:blipFill>
        <p:spPr bwMode="auto">
          <a:xfrm>
            <a:off x="483595" y="600892"/>
            <a:ext cx="7900416" cy="4753042"/>
          </a:xfrm>
          <a:prstGeom prst="rect">
            <a:avLst/>
          </a:prstGeom>
          <a:noFill/>
        </p:spPr>
      </p:pic>
      <p:pic>
        <p:nvPicPr>
          <p:cNvPr id="7" name="Picture 2" descr="C:\Users\Anastasiya\Desktop\кубань\1644404401_21-alimentola-info-p-kostyum-kubanskoi-kazachki-devushka-krasiv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978" y="274321"/>
            <a:ext cx="3553096" cy="526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2618</TotalTime>
  <Words>50</Words>
  <Application>Microsoft Office PowerPoint</Application>
  <PresentationFormat>Произвольный</PresentationFormat>
  <Paragraphs>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Как жили на Кубани в старину</vt:lpstr>
      <vt:lpstr>Краснодарский край – жемчужина России</vt:lpstr>
      <vt:lpstr>Слайд 3</vt:lpstr>
      <vt:lpstr>Жилье кубанских казаков</vt:lpstr>
      <vt:lpstr>Слайд 5</vt:lpstr>
      <vt:lpstr>Уклад жизни кубанских казаков</vt:lpstr>
      <vt:lpstr>Слайд 7</vt:lpstr>
      <vt:lpstr>Слайд 8</vt:lpstr>
      <vt:lpstr>Костюм кубанской казачки</vt:lpstr>
      <vt:lpstr>Слайд 10</vt:lpstr>
      <vt:lpstr>Слайд 11</vt:lpstr>
      <vt:lpstr>Слайд 12</vt:lpstr>
      <vt:lpstr>Ремесла жителей Кубани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Anastasiya</cp:lastModifiedBy>
  <cp:revision>65</cp:revision>
  <dcterms:created xsi:type="dcterms:W3CDTF">2023-10-02T18:20:40Z</dcterms:created>
  <dcterms:modified xsi:type="dcterms:W3CDTF">2024-08-15T06:27:44Z</dcterms:modified>
</cp:coreProperties>
</file>