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6"/>
  </p:notesMasterIdLst>
  <p:sldIdLst>
    <p:sldId id="295" r:id="rId2"/>
    <p:sldId id="311" r:id="rId3"/>
    <p:sldId id="303" r:id="rId4"/>
    <p:sldId id="307" r:id="rId5"/>
    <p:sldId id="323" r:id="rId6"/>
    <p:sldId id="306" r:id="rId7"/>
    <p:sldId id="305" r:id="rId8"/>
    <p:sldId id="314" r:id="rId9"/>
    <p:sldId id="316" r:id="rId10"/>
    <p:sldId id="304" r:id="rId11"/>
    <p:sldId id="317" r:id="rId12"/>
    <p:sldId id="318" r:id="rId13"/>
    <p:sldId id="326" r:id="rId14"/>
    <p:sldId id="325" r:id="rId15"/>
    <p:sldId id="275" r:id="rId16"/>
    <p:sldId id="327" r:id="rId17"/>
    <p:sldId id="313" r:id="rId18"/>
    <p:sldId id="315" r:id="rId19"/>
    <p:sldId id="308" r:id="rId20"/>
    <p:sldId id="328" r:id="rId21"/>
    <p:sldId id="319" r:id="rId22"/>
    <p:sldId id="320" r:id="rId23"/>
    <p:sldId id="321" r:id="rId24"/>
    <p:sldId id="310" r:id="rId25"/>
  </p:sldIdLst>
  <p:sldSz cx="9144000" cy="5143500" type="screen16x9"/>
  <p:notesSz cx="6858000" cy="9144000"/>
  <p:defaultTextStyle>
    <a:defPPr>
      <a:defRPr lang="ru-RU"/>
    </a:defPPr>
    <a:lvl1pPr marL="0" algn="l" defTabSz="715701" rtl="0" eaLnBrk="1" latinLnBrk="0" hangingPunct="1">
      <a:defRPr sz="1400" kern="1200">
        <a:solidFill>
          <a:schemeClr val="tx1"/>
        </a:solidFill>
        <a:latin typeface="+mn-lt"/>
        <a:ea typeface="+mn-ea"/>
        <a:cs typeface="+mn-cs"/>
      </a:defRPr>
    </a:lvl1pPr>
    <a:lvl2pPr marL="357850" algn="l" defTabSz="715701" rtl="0" eaLnBrk="1" latinLnBrk="0" hangingPunct="1">
      <a:defRPr sz="1400" kern="1200">
        <a:solidFill>
          <a:schemeClr val="tx1"/>
        </a:solidFill>
        <a:latin typeface="+mn-lt"/>
        <a:ea typeface="+mn-ea"/>
        <a:cs typeface="+mn-cs"/>
      </a:defRPr>
    </a:lvl2pPr>
    <a:lvl3pPr marL="715701" algn="l" defTabSz="715701" rtl="0" eaLnBrk="1" latinLnBrk="0" hangingPunct="1">
      <a:defRPr sz="1400" kern="1200">
        <a:solidFill>
          <a:schemeClr val="tx1"/>
        </a:solidFill>
        <a:latin typeface="+mn-lt"/>
        <a:ea typeface="+mn-ea"/>
        <a:cs typeface="+mn-cs"/>
      </a:defRPr>
    </a:lvl3pPr>
    <a:lvl4pPr marL="1073551" algn="l" defTabSz="715701" rtl="0" eaLnBrk="1" latinLnBrk="0" hangingPunct="1">
      <a:defRPr sz="1400" kern="1200">
        <a:solidFill>
          <a:schemeClr val="tx1"/>
        </a:solidFill>
        <a:latin typeface="+mn-lt"/>
        <a:ea typeface="+mn-ea"/>
        <a:cs typeface="+mn-cs"/>
      </a:defRPr>
    </a:lvl4pPr>
    <a:lvl5pPr marL="1431402" algn="l" defTabSz="715701" rtl="0" eaLnBrk="1" latinLnBrk="0" hangingPunct="1">
      <a:defRPr sz="1400" kern="1200">
        <a:solidFill>
          <a:schemeClr val="tx1"/>
        </a:solidFill>
        <a:latin typeface="+mn-lt"/>
        <a:ea typeface="+mn-ea"/>
        <a:cs typeface="+mn-cs"/>
      </a:defRPr>
    </a:lvl5pPr>
    <a:lvl6pPr marL="1789252" algn="l" defTabSz="715701" rtl="0" eaLnBrk="1" latinLnBrk="0" hangingPunct="1">
      <a:defRPr sz="1400" kern="1200">
        <a:solidFill>
          <a:schemeClr val="tx1"/>
        </a:solidFill>
        <a:latin typeface="+mn-lt"/>
        <a:ea typeface="+mn-ea"/>
        <a:cs typeface="+mn-cs"/>
      </a:defRPr>
    </a:lvl6pPr>
    <a:lvl7pPr marL="2147103" algn="l" defTabSz="715701" rtl="0" eaLnBrk="1" latinLnBrk="0" hangingPunct="1">
      <a:defRPr sz="1400" kern="1200">
        <a:solidFill>
          <a:schemeClr val="tx1"/>
        </a:solidFill>
        <a:latin typeface="+mn-lt"/>
        <a:ea typeface="+mn-ea"/>
        <a:cs typeface="+mn-cs"/>
      </a:defRPr>
    </a:lvl7pPr>
    <a:lvl8pPr marL="2504953" algn="l" defTabSz="715701" rtl="0" eaLnBrk="1" latinLnBrk="0" hangingPunct="1">
      <a:defRPr sz="1400" kern="1200">
        <a:solidFill>
          <a:schemeClr val="tx1"/>
        </a:solidFill>
        <a:latin typeface="+mn-lt"/>
        <a:ea typeface="+mn-ea"/>
        <a:cs typeface="+mn-cs"/>
      </a:defRPr>
    </a:lvl8pPr>
    <a:lvl9pPr marL="2862804" algn="l" defTabSz="715701"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p15:clr>
            <a:srgbClr val="A4A3A4"/>
          </p15:clr>
        </p15:guide>
        <p15:guide id="2" pos="3367">
          <p15:clr>
            <a:srgbClr val="A4A3A4"/>
          </p15:clr>
        </p15:guide>
        <p15:guide id="3" orient="horz" pos="1620">
          <p15:clr>
            <a:srgbClr val="A4A3A4"/>
          </p15:clr>
        </p15:guide>
        <p15:guide id="4"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C1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Светлый стиль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2" autoAdjust="0"/>
    <p:restoredTop sz="87971" autoAdjust="0"/>
  </p:normalViewPr>
  <p:slideViewPr>
    <p:cSldViewPr snapToGrid="0">
      <p:cViewPr varScale="1">
        <p:scale>
          <a:sx n="86" d="100"/>
          <a:sy n="86" d="100"/>
        </p:scale>
        <p:origin x="924" y="90"/>
      </p:cViewPr>
      <p:guideLst>
        <p:guide orient="horz" pos="2381"/>
        <p:guide pos="3367"/>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5563A7-B891-4A8F-8D5E-5B2030BEE9C2}" type="datetimeFigureOut">
              <a:rPr lang="ru-RU" smtClean="0"/>
              <a:pPr/>
              <a:t>03.08.2024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EF6B8B-5E09-4A01-9A47-0B752511C07A}" type="slidenum">
              <a:rPr lang="ru-RU" smtClean="0"/>
              <a:pPr/>
              <a:t>‹#›</a:t>
            </a:fld>
            <a:endParaRPr lang="ru-RU"/>
          </a:p>
        </p:txBody>
      </p:sp>
    </p:spTree>
    <p:extLst>
      <p:ext uri="{BB962C8B-B14F-4D97-AF65-F5344CB8AC3E}">
        <p14:creationId xmlns:p14="http://schemas.microsoft.com/office/powerpoint/2010/main" val="664378586"/>
      </p:ext>
    </p:extLst>
  </p:cSld>
  <p:clrMap bg1="lt1" tx1="dk1" bg2="lt2" tx2="dk2" accent1="accent1" accent2="accent2" accent3="accent3" accent4="accent4" accent5="accent5" accent6="accent6" hlink="hlink" folHlink="folHlink"/>
  <p:notesStyle>
    <a:lvl1pPr marL="0" algn="l" defTabSz="715701" rtl="0" eaLnBrk="1" latinLnBrk="0" hangingPunct="1">
      <a:defRPr sz="900" kern="1200">
        <a:solidFill>
          <a:schemeClr val="tx1"/>
        </a:solidFill>
        <a:latin typeface="+mn-lt"/>
        <a:ea typeface="+mn-ea"/>
        <a:cs typeface="+mn-cs"/>
      </a:defRPr>
    </a:lvl1pPr>
    <a:lvl2pPr marL="357850" algn="l" defTabSz="715701" rtl="0" eaLnBrk="1" latinLnBrk="0" hangingPunct="1">
      <a:defRPr sz="900" kern="1200">
        <a:solidFill>
          <a:schemeClr val="tx1"/>
        </a:solidFill>
        <a:latin typeface="+mn-lt"/>
        <a:ea typeface="+mn-ea"/>
        <a:cs typeface="+mn-cs"/>
      </a:defRPr>
    </a:lvl2pPr>
    <a:lvl3pPr marL="715701" algn="l" defTabSz="715701" rtl="0" eaLnBrk="1" latinLnBrk="0" hangingPunct="1">
      <a:defRPr sz="900" kern="1200">
        <a:solidFill>
          <a:schemeClr val="tx1"/>
        </a:solidFill>
        <a:latin typeface="+mn-lt"/>
        <a:ea typeface="+mn-ea"/>
        <a:cs typeface="+mn-cs"/>
      </a:defRPr>
    </a:lvl3pPr>
    <a:lvl4pPr marL="1073551" algn="l" defTabSz="715701" rtl="0" eaLnBrk="1" latinLnBrk="0" hangingPunct="1">
      <a:defRPr sz="900" kern="1200">
        <a:solidFill>
          <a:schemeClr val="tx1"/>
        </a:solidFill>
        <a:latin typeface="+mn-lt"/>
        <a:ea typeface="+mn-ea"/>
        <a:cs typeface="+mn-cs"/>
      </a:defRPr>
    </a:lvl4pPr>
    <a:lvl5pPr marL="1431402" algn="l" defTabSz="715701" rtl="0" eaLnBrk="1" latinLnBrk="0" hangingPunct="1">
      <a:defRPr sz="900" kern="1200">
        <a:solidFill>
          <a:schemeClr val="tx1"/>
        </a:solidFill>
        <a:latin typeface="+mn-lt"/>
        <a:ea typeface="+mn-ea"/>
        <a:cs typeface="+mn-cs"/>
      </a:defRPr>
    </a:lvl5pPr>
    <a:lvl6pPr marL="1789252" algn="l" defTabSz="715701" rtl="0" eaLnBrk="1" latinLnBrk="0" hangingPunct="1">
      <a:defRPr sz="900" kern="1200">
        <a:solidFill>
          <a:schemeClr val="tx1"/>
        </a:solidFill>
        <a:latin typeface="+mn-lt"/>
        <a:ea typeface="+mn-ea"/>
        <a:cs typeface="+mn-cs"/>
      </a:defRPr>
    </a:lvl6pPr>
    <a:lvl7pPr marL="2147103" algn="l" defTabSz="715701" rtl="0" eaLnBrk="1" latinLnBrk="0" hangingPunct="1">
      <a:defRPr sz="900" kern="1200">
        <a:solidFill>
          <a:schemeClr val="tx1"/>
        </a:solidFill>
        <a:latin typeface="+mn-lt"/>
        <a:ea typeface="+mn-ea"/>
        <a:cs typeface="+mn-cs"/>
      </a:defRPr>
    </a:lvl7pPr>
    <a:lvl8pPr marL="2504953" algn="l" defTabSz="715701" rtl="0" eaLnBrk="1" latinLnBrk="0" hangingPunct="1">
      <a:defRPr sz="900" kern="1200">
        <a:solidFill>
          <a:schemeClr val="tx1"/>
        </a:solidFill>
        <a:latin typeface="+mn-lt"/>
        <a:ea typeface="+mn-ea"/>
        <a:cs typeface="+mn-cs"/>
      </a:defRPr>
    </a:lvl8pPr>
    <a:lvl9pPr marL="2862804" algn="l" defTabSz="715701"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45862DA-B26E-48B9-B476-FD071A0248B1}" type="slidenum">
              <a:rPr lang="ru-RU" smtClean="0"/>
              <a:pPr/>
              <a:t>3</a:t>
            </a:fld>
            <a:endParaRPr lang="ru-RU"/>
          </a:p>
        </p:txBody>
      </p:sp>
    </p:spTree>
    <p:extLst>
      <p:ext uri="{BB962C8B-B14F-4D97-AF65-F5344CB8AC3E}">
        <p14:creationId xmlns:p14="http://schemas.microsoft.com/office/powerpoint/2010/main" val="667187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45862DA-B26E-48B9-B476-FD071A0248B1}" type="slidenum">
              <a:rPr lang="ru-RU" smtClean="0"/>
              <a:pPr/>
              <a:t>4</a:t>
            </a:fld>
            <a:endParaRPr lang="ru-RU"/>
          </a:p>
        </p:txBody>
      </p:sp>
    </p:spTree>
    <p:extLst>
      <p:ext uri="{BB962C8B-B14F-4D97-AF65-F5344CB8AC3E}">
        <p14:creationId xmlns:p14="http://schemas.microsoft.com/office/powerpoint/2010/main" val="3236971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45862DA-B26E-48B9-B476-FD071A0248B1}" type="slidenum">
              <a:rPr lang="ru-RU" smtClean="0"/>
              <a:pPr/>
              <a:t>6</a:t>
            </a:fld>
            <a:endParaRPr lang="ru-RU"/>
          </a:p>
        </p:txBody>
      </p:sp>
    </p:spTree>
    <p:extLst>
      <p:ext uri="{BB962C8B-B14F-4D97-AF65-F5344CB8AC3E}">
        <p14:creationId xmlns:p14="http://schemas.microsoft.com/office/powerpoint/2010/main" val="3077876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45862DA-B26E-48B9-B476-FD071A0248B1}" type="slidenum">
              <a:rPr lang="ru-RU" smtClean="0"/>
              <a:pPr/>
              <a:t>7</a:t>
            </a:fld>
            <a:endParaRPr lang="ru-RU"/>
          </a:p>
        </p:txBody>
      </p:sp>
    </p:spTree>
    <p:extLst>
      <p:ext uri="{BB962C8B-B14F-4D97-AF65-F5344CB8AC3E}">
        <p14:creationId xmlns:p14="http://schemas.microsoft.com/office/powerpoint/2010/main" val="521068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45862DA-B26E-48B9-B476-FD071A0248B1}" type="slidenum">
              <a:rPr lang="ru-RU" smtClean="0"/>
              <a:pPr/>
              <a:t>10</a:t>
            </a:fld>
            <a:endParaRPr lang="ru-RU"/>
          </a:p>
        </p:txBody>
      </p:sp>
    </p:spTree>
    <p:extLst>
      <p:ext uri="{BB962C8B-B14F-4D97-AF65-F5344CB8AC3E}">
        <p14:creationId xmlns:p14="http://schemas.microsoft.com/office/powerpoint/2010/main" val="157366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028700"/>
            <a:ext cx="8229600" cy="13716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575F2580-B029-47DD-9E49-9F64D41244BF}" type="datetimeFigureOut">
              <a:rPr lang="ru-RU" smtClean="0"/>
              <a:pPr/>
              <a:t>03.08.2024</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02191833-60B6-4926-BC69-629B6C09D67A}" type="slidenum">
              <a:rPr lang="ru-RU" smtClean="0"/>
              <a:pPr/>
              <a:t>‹#›</a:t>
            </a:fld>
            <a:endParaRPr lang="ru-RU"/>
          </a:p>
        </p:txBody>
      </p:sp>
      <p:sp>
        <p:nvSpPr>
          <p:cNvPr id="9" name="Подзаголовок 8"/>
          <p:cNvSpPr>
            <a:spLocks noGrp="1"/>
          </p:cNvSpPr>
          <p:nvPr>
            <p:ph type="subTitle" idx="1"/>
          </p:nvPr>
        </p:nvSpPr>
        <p:spPr>
          <a:xfrm>
            <a:off x="1371600" y="2498774"/>
            <a:ext cx="6400800" cy="131445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75F2580-B029-47DD-9E49-9F64D41244BF}" type="datetimeFigureOut">
              <a:rPr lang="ru-RU" smtClean="0"/>
              <a:pPr/>
              <a:t>03.08.2024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2191833-60B6-4926-BC69-629B6C09D67A}" type="slidenum">
              <a:rPr lang="ru-RU" smtClean="0"/>
              <a:pPr/>
              <a:t>‹#›</a:t>
            </a:fld>
            <a:endParaRPr lang="ru-RU"/>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79"/>
            <a:ext cx="2057400" cy="4388644"/>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05979"/>
            <a:ext cx="6019800" cy="4388644"/>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75F2580-B029-47DD-9E49-9F64D41244BF}" type="datetimeFigureOut">
              <a:rPr lang="ru-RU" smtClean="0"/>
              <a:pPr/>
              <a:t>03.08.2024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2191833-60B6-4926-BC69-629B6C09D67A}" type="slidenum">
              <a:rPr lang="ru-RU" smtClean="0"/>
              <a:pPr/>
              <a:t>‹#›</a:t>
            </a:fld>
            <a:endParaRPr lang="ru-RU"/>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75F2580-B029-47DD-9E49-9F64D41244BF}" type="datetimeFigureOut">
              <a:rPr lang="ru-RU" smtClean="0"/>
              <a:pPr/>
              <a:t>03.08.2024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2191833-60B6-4926-BC69-629B6C09D67A}" type="slidenum">
              <a:rPr lang="ru-RU" smtClean="0"/>
              <a:pPr/>
              <a:t>‹#›</a:t>
            </a:fld>
            <a:endParaRPr lang="ru-RU"/>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457200"/>
            <a:ext cx="7086600" cy="13716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1880840"/>
            <a:ext cx="7086600" cy="113228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75F2580-B029-47DD-9E49-9F64D41244BF}" type="datetimeFigureOut">
              <a:rPr lang="ru-RU" smtClean="0"/>
              <a:pPr/>
              <a:t>03.08.2024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4812507"/>
            <a:ext cx="762000" cy="273844"/>
          </a:xfrm>
        </p:spPr>
        <p:txBody>
          <a:bodyPr/>
          <a:lstStyle/>
          <a:p>
            <a:fld id="{02191833-60B6-4926-BC69-629B6C09D67A}"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200151"/>
            <a:ext cx="4038600" cy="3394472"/>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200151"/>
            <a:ext cx="4038600" cy="3394472"/>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75F2580-B029-47DD-9E49-9F64D41244BF}" type="datetimeFigureOut">
              <a:rPr lang="ru-RU" smtClean="0"/>
              <a:pPr/>
              <a:t>03.08.2024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2191833-60B6-4926-BC69-629B6C09D67A}" type="slidenum">
              <a:rPr lang="ru-RU" smtClean="0"/>
              <a:pPr/>
              <a:t>‹#›</a:t>
            </a:fld>
            <a:endParaRPr lang="ru-RU"/>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4788"/>
            <a:ext cx="8229600" cy="85725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151335"/>
            <a:ext cx="4040188" cy="563165"/>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1151335"/>
            <a:ext cx="4041775" cy="563165"/>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71651"/>
            <a:ext cx="4040188" cy="2822972"/>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6" y="1771651"/>
            <a:ext cx="4041775" cy="2822972"/>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75F2580-B029-47DD-9E49-9F64D41244BF}" type="datetimeFigureOut">
              <a:rPr lang="ru-RU" smtClean="0"/>
              <a:pPr/>
              <a:t>03.08.2024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2191833-60B6-4926-BC69-629B6C09D67A}" type="slidenum">
              <a:rPr lang="ru-RU" smtClean="0"/>
              <a:pPr/>
              <a:t>‹#›</a:t>
            </a:fld>
            <a:endParaRPr lang="ru-RU"/>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75F2580-B029-47DD-9E49-9F64D41244BF}" type="datetimeFigureOut">
              <a:rPr lang="ru-RU" smtClean="0"/>
              <a:pPr/>
              <a:t>03.08.2024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2191833-60B6-4926-BC69-629B6C09D67A}" type="slidenum">
              <a:rPr lang="ru-RU" smtClean="0"/>
              <a:pPr/>
              <a:t>‹#›</a:t>
            </a:fld>
            <a:endParaRPr lang="ru-RU"/>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75F2580-B029-47DD-9E49-9F64D41244BF}" type="datetimeFigureOut">
              <a:rPr lang="ru-RU" smtClean="0"/>
              <a:pPr/>
              <a:t>03.08.2024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2191833-60B6-4926-BC69-629B6C09D67A}" type="slidenum">
              <a:rPr lang="ru-RU" smtClean="0"/>
              <a:pPr/>
              <a:t>‹#›</a:t>
            </a:fld>
            <a:endParaRPr lang="ru-RU"/>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04787"/>
            <a:ext cx="3008313" cy="871538"/>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1" y="1143001"/>
            <a:ext cx="3008313" cy="3451622"/>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04788"/>
            <a:ext cx="5111750" cy="4389835"/>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75F2580-B029-47DD-9E49-9F64D41244BF}" type="datetimeFigureOut">
              <a:rPr lang="ru-RU" smtClean="0"/>
              <a:pPr/>
              <a:t>03.08.2024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2191833-60B6-4926-BC69-629B6C09D67A}" type="slidenum">
              <a:rPr lang="ru-RU" smtClean="0"/>
              <a:pPr/>
              <a:t>‹#›</a:t>
            </a:fld>
            <a:endParaRPr lang="ru-RU"/>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457200"/>
            <a:ext cx="5486400" cy="391716"/>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373981"/>
            <a:ext cx="5486400" cy="29718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875090"/>
            <a:ext cx="5486400" cy="397764"/>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75F2580-B029-47DD-9E49-9F64D41244BF}" type="datetimeFigureOut">
              <a:rPr lang="ru-RU" smtClean="0"/>
              <a:pPr/>
              <a:t>03.08.2024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2191833-60B6-4926-BC69-629B6C09D67A}" type="slidenum">
              <a:rPr lang="ru-RU" smtClean="0"/>
              <a:pPr/>
              <a:t>‹#›</a:t>
            </a:fld>
            <a:endParaRPr lang="ru-RU"/>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05979"/>
            <a:ext cx="8229600" cy="85725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200150"/>
            <a:ext cx="8229600" cy="353187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4812507"/>
            <a:ext cx="2133600" cy="273844"/>
          </a:xfrm>
          <a:prstGeom prst="rect">
            <a:avLst/>
          </a:prstGeom>
        </p:spPr>
        <p:txBody>
          <a:bodyPr vert="horz" anchor="b"/>
          <a:lstStyle>
            <a:lvl1pPr algn="l" eaLnBrk="1" latinLnBrk="0" hangingPunct="1">
              <a:defRPr kumimoji="0" sz="1200">
                <a:solidFill>
                  <a:schemeClr val="tx1">
                    <a:shade val="50000"/>
                  </a:schemeClr>
                </a:solidFill>
              </a:defRPr>
            </a:lvl1pPr>
          </a:lstStyle>
          <a:p>
            <a:fld id="{575F2580-B029-47DD-9E49-9F64D41244BF}" type="datetimeFigureOut">
              <a:rPr lang="ru-RU" smtClean="0"/>
              <a:pPr/>
              <a:t>03.08.2024</a:t>
            </a:fld>
            <a:endParaRPr lang="ru-RU"/>
          </a:p>
        </p:txBody>
      </p:sp>
      <p:sp>
        <p:nvSpPr>
          <p:cNvPr id="3" name="Нижний колонтитул 2"/>
          <p:cNvSpPr>
            <a:spLocks noGrp="1"/>
          </p:cNvSpPr>
          <p:nvPr>
            <p:ph type="ftr" sz="quarter" idx="3"/>
          </p:nvPr>
        </p:nvSpPr>
        <p:spPr>
          <a:xfrm>
            <a:off x="3124200" y="4812507"/>
            <a:ext cx="2895600" cy="273844"/>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4812507"/>
            <a:ext cx="762000" cy="273844"/>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02191833-60B6-4926-BC69-629B6C09D67A}"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fade/>
  </p:transition>
  <p:timing>
    <p:tnLst>
      <p:par>
        <p:cTn id="1" dur="indefinite" restart="never" nodeType="tmRoot"/>
      </p:par>
    </p:tnLst>
  </p:timing>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expert.ru/expert/2008/30/vishnya_rascvetaet_nochyu/" TargetMode="External"/><Relationship Id="rId2" Type="http://schemas.openxmlformats.org/officeDocument/2006/relationships/hyperlink" Target="https://lastday.club/otryad-731/" TargetMode="External"/><Relationship Id="rId1" Type="http://schemas.openxmlformats.org/officeDocument/2006/relationships/slideLayout" Target="../slideLayouts/slideLayout2.xml"/><Relationship Id="rId5" Type="http://schemas.openxmlformats.org/officeDocument/2006/relationships/hyperlink" Target="http://lense.mycharminggirl.com/2018/01/harbin-unit-731-museum-cruel-inhumane.html" TargetMode="External"/><Relationship Id="rId4" Type="http://schemas.openxmlformats.org/officeDocument/2006/relationships/hyperlink" Target="https://histrf.ru/biblioteka/Soviet-Nuremberg/Khabarovsky-proces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0" y="1172161"/>
            <a:ext cx="9152708" cy="13926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dirty="0">
                <a:solidFill>
                  <a:schemeClr val="tx1"/>
                </a:solidFill>
              </a:rPr>
              <a:t>Хабаровский </a:t>
            </a:r>
            <a:r>
              <a:rPr lang="ru-RU" sz="4000" dirty="0" smtClean="0">
                <a:solidFill>
                  <a:schemeClr val="tx1"/>
                </a:solidFill>
              </a:rPr>
              <a:t>процесс </a:t>
            </a:r>
            <a:r>
              <a:rPr lang="ru-RU" sz="4000" dirty="0" smtClean="0">
                <a:solidFill>
                  <a:schemeClr val="tx1"/>
                </a:solidFill>
              </a:rPr>
              <a:t>– борьба за историческую правду</a:t>
            </a:r>
            <a:endParaRPr lang="ru-RU" sz="4000" dirty="0">
              <a:solidFill>
                <a:schemeClr val="tx1"/>
              </a:solidFill>
            </a:endParaRPr>
          </a:p>
        </p:txBody>
      </p:sp>
      <p:sp>
        <p:nvSpPr>
          <p:cNvPr id="2" name="TextBox 1"/>
          <p:cNvSpPr txBox="1"/>
          <p:nvPr/>
        </p:nvSpPr>
        <p:spPr>
          <a:xfrm>
            <a:off x="4728117" y="3512634"/>
            <a:ext cx="4036742" cy="738664"/>
          </a:xfrm>
          <a:prstGeom prst="rect">
            <a:avLst/>
          </a:prstGeom>
          <a:noFill/>
        </p:spPr>
        <p:txBody>
          <a:bodyPr wrap="square" rtlCol="0">
            <a:spAutoFit/>
          </a:bodyPr>
          <a:lstStyle/>
          <a:p>
            <a:r>
              <a:rPr lang="ru-RU" dirty="0" smtClean="0"/>
              <a:t>Учитель истории МАОУ Гимназия № 3 </a:t>
            </a:r>
          </a:p>
          <a:p>
            <a:r>
              <a:rPr lang="ru-RU" dirty="0" smtClean="0"/>
              <a:t>г. Хабаровска </a:t>
            </a:r>
          </a:p>
          <a:p>
            <a:r>
              <a:rPr lang="ru-RU" dirty="0" err="1" smtClean="0"/>
              <a:t>Онищук</a:t>
            </a:r>
            <a:r>
              <a:rPr lang="ru-RU" dirty="0" smtClean="0"/>
              <a:t> Ольга Анатольевна</a:t>
            </a:r>
            <a:endParaRPr lang="ru-RU" dirty="0"/>
          </a:p>
        </p:txBody>
      </p:sp>
    </p:spTree>
    <p:extLst>
      <p:ext uri="{BB962C8B-B14F-4D97-AF65-F5344CB8AC3E}">
        <p14:creationId xmlns:p14="http://schemas.microsoft.com/office/powerpoint/2010/main" val="1790267060"/>
      </p:ext>
    </p:extLst>
  </p:cSld>
  <p:clrMapOvr>
    <a:masterClrMapping/>
  </p:clrMapOvr>
  <mc:AlternateContent xmlns:mc="http://schemas.openxmlformats.org/markup-compatibility/2006" xmlns:p14="http://schemas.microsoft.com/office/powerpoint/2010/main">
    <mc:Choice Requires="p14">
      <p:transition>
        <p14:warp dir="in"/>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a:spLocks noChangeArrowheads="1"/>
          </p:cNvSpPr>
          <p:nvPr/>
        </p:nvSpPr>
        <p:spPr bwMode="auto">
          <a:xfrm>
            <a:off x="8634869" y="4833572"/>
            <a:ext cx="509132" cy="309928"/>
          </a:xfrm>
          <a:prstGeom prst="rect">
            <a:avLst/>
          </a:prstGeom>
          <a:solidFill>
            <a:schemeClr val="bg1">
              <a:lumMod val="65000"/>
            </a:schemeClr>
          </a:solidFill>
          <a:ln>
            <a:noFill/>
          </a:ln>
          <a:effectLst/>
          <a:extLst/>
        </p:spPr>
        <p:txBody>
          <a:bodyPr wrap="none" lIns="53441" tIns="26721" rIns="53441" bIns="26721" anchor="ctr"/>
          <a:lstStyle>
            <a:lvl1pPr defTabSz="576263">
              <a:spcBef>
                <a:spcPct val="20000"/>
              </a:spcBef>
              <a:buChar char="•"/>
              <a:defRPr sz="2000">
                <a:solidFill>
                  <a:schemeClr val="tx1"/>
                </a:solidFill>
                <a:latin typeface="Arial" panose="020B0604020202020204" pitchFamily="34" charset="0"/>
              </a:defRPr>
            </a:lvl1pPr>
            <a:lvl2pPr marL="742950" indent="-285750" defTabSz="576263">
              <a:spcBef>
                <a:spcPct val="20000"/>
              </a:spcBef>
              <a:buChar char="–"/>
              <a:defRPr>
                <a:solidFill>
                  <a:schemeClr val="tx1"/>
                </a:solidFill>
                <a:latin typeface="Arial" panose="020B0604020202020204" pitchFamily="34" charset="0"/>
              </a:defRPr>
            </a:lvl2pPr>
            <a:lvl3pPr marL="1143000" indent="-228600" defTabSz="576263">
              <a:spcBef>
                <a:spcPct val="20000"/>
              </a:spcBef>
              <a:buChar char="•"/>
              <a:defRPr sz="1500">
                <a:solidFill>
                  <a:schemeClr val="tx1"/>
                </a:solidFill>
                <a:latin typeface="Arial" panose="020B0604020202020204" pitchFamily="34" charset="0"/>
              </a:defRPr>
            </a:lvl3pPr>
            <a:lvl4pPr marL="1600200" indent="-228600" defTabSz="576263">
              <a:spcBef>
                <a:spcPct val="20000"/>
              </a:spcBef>
              <a:buChar char="–"/>
              <a:defRPr sz="1300">
                <a:solidFill>
                  <a:schemeClr val="tx1"/>
                </a:solidFill>
                <a:latin typeface="Arial" panose="020B0604020202020204" pitchFamily="34" charset="0"/>
              </a:defRPr>
            </a:lvl4pPr>
            <a:lvl5pPr marL="2057400" indent="-228600" defTabSz="576263">
              <a:spcBef>
                <a:spcPct val="20000"/>
              </a:spcBef>
              <a:buChar char="»"/>
              <a:defRPr sz="1300">
                <a:solidFill>
                  <a:schemeClr val="tx1"/>
                </a:solidFill>
                <a:latin typeface="Arial" panose="020B0604020202020204" pitchFamily="34" charset="0"/>
              </a:defRPr>
            </a:lvl5pPr>
            <a:lvl6pPr marL="2514600" indent="-228600" defTabSz="576263" eaLnBrk="0" fontAlgn="base" hangingPunct="0">
              <a:spcBef>
                <a:spcPct val="20000"/>
              </a:spcBef>
              <a:spcAft>
                <a:spcPct val="0"/>
              </a:spcAft>
              <a:buChar char="»"/>
              <a:defRPr sz="1300">
                <a:solidFill>
                  <a:schemeClr val="tx1"/>
                </a:solidFill>
                <a:latin typeface="Arial" panose="020B0604020202020204" pitchFamily="34" charset="0"/>
              </a:defRPr>
            </a:lvl6pPr>
            <a:lvl7pPr marL="2971800" indent="-228600" defTabSz="576263" eaLnBrk="0" fontAlgn="base" hangingPunct="0">
              <a:spcBef>
                <a:spcPct val="20000"/>
              </a:spcBef>
              <a:spcAft>
                <a:spcPct val="0"/>
              </a:spcAft>
              <a:buChar char="»"/>
              <a:defRPr sz="1300">
                <a:solidFill>
                  <a:schemeClr val="tx1"/>
                </a:solidFill>
                <a:latin typeface="Arial" panose="020B0604020202020204" pitchFamily="34" charset="0"/>
              </a:defRPr>
            </a:lvl7pPr>
            <a:lvl8pPr marL="3429000" indent="-228600" defTabSz="576263" eaLnBrk="0" fontAlgn="base" hangingPunct="0">
              <a:spcBef>
                <a:spcPct val="20000"/>
              </a:spcBef>
              <a:spcAft>
                <a:spcPct val="0"/>
              </a:spcAft>
              <a:buChar char="»"/>
              <a:defRPr sz="1300">
                <a:solidFill>
                  <a:schemeClr val="tx1"/>
                </a:solidFill>
                <a:latin typeface="Arial" panose="020B0604020202020204" pitchFamily="34" charset="0"/>
              </a:defRPr>
            </a:lvl8pPr>
            <a:lvl9pPr marL="3886200" indent="-228600" defTabSz="576263" eaLnBrk="0" fontAlgn="base" hangingPunct="0">
              <a:spcBef>
                <a:spcPct val="20000"/>
              </a:spcBef>
              <a:spcAft>
                <a:spcPct val="0"/>
              </a:spcAft>
              <a:buChar char="»"/>
              <a:defRPr sz="1300">
                <a:solidFill>
                  <a:schemeClr val="tx1"/>
                </a:solidFill>
                <a:latin typeface="Arial" panose="020B0604020202020204" pitchFamily="34" charset="0"/>
              </a:defRPr>
            </a:lvl9pPr>
          </a:lstStyle>
          <a:p>
            <a:pPr algn="ctr" eaLnBrk="1" hangingPunct="1">
              <a:spcBef>
                <a:spcPct val="0"/>
              </a:spcBef>
              <a:buFontTx/>
              <a:buNone/>
            </a:pPr>
            <a:r>
              <a:rPr lang="ru-RU" altLang="ru-RU" dirty="0"/>
              <a:t>6</a:t>
            </a:r>
          </a:p>
        </p:txBody>
      </p:sp>
      <p:pic>
        <p:nvPicPr>
          <p:cNvPr id="3" name="Рисунок 2">
            <a:extLst>
              <a:ext uri="{FF2B5EF4-FFF2-40B4-BE49-F238E27FC236}">
                <a16:creationId xmlns="" xmlns:a16="http://schemas.microsoft.com/office/drawing/2014/main" id="{B5DE01FE-7E0C-4C43-B0AF-1A1E10BD48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0719" y="298021"/>
            <a:ext cx="4394010" cy="2927509"/>
          </a:xfrm>
          <a:prstGeom prst="rect">
            <a:avLst/>
          </a:prstGeom>
        </p:spPr>
      </p:pic>
      <p:sp>
        <p:nvSpPr>
          <p:cNvPr id="4" name="Прямоугольник 3">
            <a:extLst>
              <a:ext uri="{FF2B5EF4-FFF2-40B4-BE49-F238E27FC236}">
                <a16:creationId xmlns="" xmlns:a16="http://schemas.microsoft.com/office/drawing/2014/main" id="{422711EA-6D2B-437B-93C6-8040B7B33481}"/>
              </a:ext>
            </a:extLst>
          </p:cNvPr>
          <p:cNvSpPr/>
          <p:nvPr/>
        </p:nvSpPr>
        <p:spPr>
          <a:xfrm>
            <a:off x="4491724" y="3246206"/>
            <a:ext cx="4572000" cy="1323439"/>
          </a:xfrm>
          <a:prstGeom prst="rect">
            <a:avLst/>
          </a:prstGeom>
        </p:spPr>
        <p:txBody>
          <a:bodyPr>
            <a:spAutoFit/>
          </a:bodyPr>
          <a:lstStyle/>
          <a:p>
            <a:pPr algn="ctr"/>
            <a:r>
              <a:rPr lang="ru-RU" sz="1600" dirty="0"/>
              <a:t>Эксперимент по замораживанию проводился путем выведения пленников на улицу, погружения различных придатков в воду и замораживания конечности в Музее 731 в Харбине, Китай</a:t>
            </a:r>
          </a:p>
        </p:txBody>
      </p:sp>
      <p:sp>
        <p:nvSpPr>
          <p:cNvPr id="5" name="Прямоугольник 4">
            <a:extLst>
              <a:ext uri="{FF2B5EF4-FFF2-40B4-BE49-F238E27FC236}">
                <a16:creationId xmlns="" xmlns:a16="http://schemas.microsoft.com/office/drawing/2014/main" id="{6B03CC2D-2D7B-4F2E-8B28-CD2DEE79225F}"/>
              </a:ext>
            </a:extLst>
          </p:cNvPr>
          <p:cNvSpPr/>
          <p:nvPr/>
        </p:nvSpPr>
        <p:spPr>
          <a:xfrm>
            <a:off x="0" y="830811"/>
            <a:ext cx="4572000" cy="1569660"/>
          </a:xfrm>
          <a:prstGeom prst="rect">
            <a:avLst/>
          </a:prstGeom>
        </p:spPr>
        <p:txBody>
          <a:bodyPr>
            <a:spAutoFit/>
          </a:bodyPr>
          <a:lstStyle/>
          <a:p>
            <a:r>
              <a:rPr lang="en-US" sz="1600" dirty="0"/>
              <a:t>Ko</a:t>
            </a:r>
            <a:r>
              <a:rPr lang="ru-RU" sz="1600" dirty="0"/>
              <a:t>н</a:t>
            </a:r>
            <a:r>
              <a:rPr lang="en-US" sz="1600" dirty="0"/>
              <a:t>e</a:t>
            </a:r>
            <a:r>
              <a:rPr lang="ru-RU" sz="1600" dirty="0"/>
              <a:t>ц </a:t>
            </a:r>
            <a:r>
              <a:rPr lang="en-US" sz="1600" dirty="0"/>
              <a:t>c</a:t>
            </a:r>
            <a:r>
              <a:rPr lang="ru-RU" sz="1600" dirty="0" err="1"/>
              <a:t>ущ</a:t>
            </a:r>
            <a:r>
              <a:rPr lang="en-US" sz="1600" dirty="0" err="1"/>
              <a:t>ec</a:t>
            </a:r>
            <a:r>
              <a:rPr lang="ru-RU" sz="1600" dirty="0" err="1"/>
              <a:t>тв</a:t>
            </a:r>
            <a:r>
              <a:rPr lang="en-US" sz="1600" dirty="0"/>
              <a:t>o</a:t>
            </a:r>
            <a:r>
              <a:rPr lang="ru-RU" sz="1600" dirty="0"/>
              <a:t>в</a:t>
            </a:r>
            <a:r>
              <a:rPr lang="en-US" sz="1600" dirty="0"/>
              <a:t>a</a:t>
            </a:r>
            <a:r>
              <a:rPr lang="ru-RU" sz="1600" dirty="0" err="1"/>
              <a:t>нию</a:t>
            </a:r>
            <a:r>
              <a:rPr lang="ru-RU" sz="1600" dirty="0"/>
              <a:t> «</a:t>
            </a:r>
            <a:r>
              <a:rPr lang="en-US" sz="1600" dirty="0"/>
              <a:t>o</a:t>
            </a:r>
            <a:r>
              <a:rPr lang="ru-RU" sz="1600" dirty="0"/>
              <a:t>т</a:t>
            </a:r>
            <a:r>
              <a:rPr lang="en-US" sz="1600" dirty="0"/>
              <a:t>p</a:t>
            </a:r>
            <a:r>
              <a:rPr lang="ru-RU" sz="1600" dirty="0"/>
              <a:t>яд</a:t>
            </a:r>
            <a:r>
              <a:rPr lang="en-US" sz="1600" dirty="0"/>
              <a:t>a 7</a:t>
            </a:r>
            <a:r>
              <a:rPr lang="ru-RU" sz="1600" dirty="0"/>
              <a:t>З1» п</a:t>
            </a:r>
            <a:r>
              <a:rPr lang="en-US" sz="1600" dirty="0"/>
              <a:t>o</a:t>
            </a:r>
            <a:r>
              <a:rPr lang="ru-RU" sz="1600" dirty="0"/>
              <a:t>л</a:t>
            </a:r>
            <a:r>
              <a:rPr lang="en-US" sz="1600" dirty="0"/>
              <a:t>o</a:t>
            </a:r>
            <a:r>
              <a:rPr lang="ru-RU" sz="1600" dirty="0"/>
              <a:t>жил </a:t>
            </a:r>
            <a:r>
              <a:rPr lang="en-US" sz="1600" dirty="0"/>
              <a:t>Co</a:t>
            </a:r>
            <a:r>
              <a:rPr lang="ru-RU" sz="1600" dirty="0"/>
              <a:t>в</a:t>
            </a:r>
            <a:r>
              <a:rPr lang="en-US" sz="1600" dirty="0"/>
              <a:t>e</a:t>
            </a:r>
            <a:r>
              <a:rPr lang="ru-RU" sz="1600" dirty="0"/>
              <a:t>т</a:t>
            </a:r>
            <a:r>
              <a:rPr lang="en-US" sz="1600" dirty="0"/>
              <a:t>c</a:t>
            </a:r>
            <a:r>
              <a:rPr lang="ru-RU" sz="1600" dirty="0"/>
              <a:t>кий </a:t>
            </a:r>
            <a:r>
              <a:rPr lang="en-US" sz="1600" dirty="0"/>
              <a:t>Co</a:t>
            </a:r>
            <a:r>
              <a:rPr lang="ru-RU" sz="1600" dirty="0"/>
              <a:t>юз. 9 </a:t>
            </a:r>
            <a:r>
              <a:rPr lang="en-US" sz="1600" dirty="0"/>
              <a:t>a</a:t>
            </a:r>
            <a:r>
              <a:rPr lang="ru-RU" sz="1600" dirty="0" err="1"/>
              <a:t>вгу</a:t>
            </a:r>
            <a:r>
              <a:rPr lang="en-US" sz="1600" dirty="0"/>
              <a:t>c</a:t>
            </a:r>
            <a:r>
              <a:rPr lang="ru-RU" sz="1600" dirty="0"/>
              <a:t>т</a:t>
            </a:r>
            <a:r>
              <a:rPr lang="en-US" sz="1600" dirty="0"/>
              <a:t>a 1945 </a:t>
            </a:r>
            <a:r>
              <a:rPr lang="ru-RU" sz="1600" dirty="0"/>
              <a:t>г</a:t>
            </a:r>
            <a:r>
              <a:rPr lang="en-US" sz="1600" dirty="0"/>
              <a:t>o</a:t>
            </a:r>
            <a:r>
              <a:rPr lang="ru-RU" sz="1600" dirty="0"/>
              <a:t>д</a:t>
            </a:r>
            <a:r>
              <a:rPr lang="en-US" sz="1600" dirty="0"/>
              <a:t>a co</a:t>
            </a:r>
            <a:r>
              <a:rPr lang="ru-RU" sz="1600" dirty="0"/>
              <a:t>в</a:t>
            </a:r>
            <a:r>
              <a:rPr lang="en-US" sz="1600" dirty="0"/>
              <a:t>e</a:t>
            </a:r>
            <a:r>
              <a:rPr lang="ru-RU" sz="1600" dirty="0"/>
              <a:t>т</a:t>
            </a:r>
            <a:r>
              <a:rPr lang="en-US" sz="1600" dirty="0"/>
              <a:t>c</a:t>
            </a:r>
            <a:r>
              <a:rPr lang="ru-RU" sz="1600" dirty="0" err="1"/>
              <a:t>ки</a:t>
            </a:r>
            <a:r>
              <a:rPr lang="en-US" sz="1600" dirty="0"/>
              <a:t>e </a:t>
            </a:r>
            <a:r>
              <a:rPr lang="ru-RU" sz="1600" dirty="0"/>
              <a:t>в</a:t>
            </a:r>
            <a:r>
              <a:rPr lang="en-US" sz="1600" dirty="0"/>
              <a:t>o</a:t>
            </a:r>
            <a:r>
              <a:rPr lang="ru-RU" sz="1600" dirty="0"/>
              <a:t>й</a:t>
            </a:r>
            <a:r>
              <a:rPr lang="en-US" sz="1600" dirty="0"/>
              <a:t>c</a:t>
            </a:r>
            <a:r>
              <a:rPr lang="ru-RU" sz="1600" dirty="0"/>
              <a:t>к</a:t>
            </a:r>
            <a:r>
              <a:rPr lang="en-US" sz="1600" dirty="0"/>
              <a:t>a </a:t>
            </a:r>
            <a:r>
              <a:rPr lang="ru-RU" sz="1600" dirty="0"/>
              <a:t>н</a:t>
            </a:r>
            <a:r>
              <a:rPr lang="en-US" sz="1600" dirty="0"/>
              <a:t>a</a:t>
            </a:r>
            <a:r>
              <a:rPr lang="ru-RU" sz="1600" dirty="0"/>
              <a:t>ч</a:t>
            </a:r>
            <a:r>
              <a:rPr lang="en-US" sz="1600" dirty="0"/>
              <a:t>a</a:t>
            </a:r>
            <a:r>
              <a:rPr lang="ru-RU" sz="1600" dirty="0"/>
              <a:t>ли н</a:t>
            </a:r>
            <a:r>
              <a:rPr lang="en-US" sz="1600" dirty="0"/>
              <a:t>ac</a:t>
            </a:r>
            <a:r>
              <a:rPr lang="ru-RU" sz="1600" dirty="0" err="1"/>
              <a:t>тупл</a:t>
            </a:r>
            <a:r>
              <a:rPr lang="en-US" sz="1600" dirty="0"/>
              <a:t>e</a:t>
            </a:r>
            <a:r>
              <a:rPr lang="ru-RU" sz="1600" dirty="0"/>
              <a:t>ни</a:t>
            </a:r>
            <a:r>
              <a:rPr lang="en-US" sz="1600" dirty="0"/>
              <a:t>e </a:t>
            </a:r>
            <a:r>
              <a:rPr lang="ru-RU" sz="1600" dirty="0"/>
              <a:t>п</a:t>
            </a:r>
            <a:r>
              <a:rPr lang="en-US" sz="1600" dirty="0"/>
              <a:t>po</a:t>
            </a:r>
            <a:r>
              <a:rPr lang="ru-RU" sz="1600" dirty="0" err="1"/>
              <a:t>тив</a:t>
            </a:r>
            <a:r>
              <a:rPr lang="ru-RU" sz="1600" dirty="0"/>
              <a:t> </a:t>
            </a:r>
            <a:r>
              <a:rPr lang="ru-RU" sz="1600" dirty="0" err="1"/>
              <a:t>яп</a:t>
            </a:r>
            <a:r>
              <a:rPr lang="en-US" sz="1600" dirty="0"/>
              <a:t>o</a:t>
            </a:r>
            <a:r>
              <a:rPr lang="ru-RU" sz="1600" dirty="0"/>
              <a:t>н</a:t>
            </a:r>
            <a:r>
              <a:rPr lang="en-US" sz="1600" dirty="0"/>
              <a:t>c</a:t>
            </a:r>
            <a:r>
              <a:rPr lang="ru-RU" sz="1600" dirty="0"/>
              <a:t>к</a:t>
            </a:r>
            <a:r>
              <a:rPr lang="en-US" sz="1600" dirty="0"/>
              <a:t>o</a:t>
            </a:r>
            <a:r>
              <a:rPr lang="ru-RU" sz="1600" dirty="0"/>
              <a:t>й </a:t>
            </a:r>
            <a:r>
              <a:rPr lang="en-US" sz="1600" dirty="0"/>
              <a:t>ap</a:t>
            </a:r>
            <a:r>
              <a:rPr lang="ru-RU" sz="1600" dirty="0" err="1"/>
              <a:t>мии</a:t>
            </a:r>
            <a:r>
              <a:rPr lang="ru-RU" sz="1600" dirty="0"/>
              <a:t>, и «</a:t>
            </a:r>
            <a:r>
              <a:rPr lang="en-US" sz="1600" dirty="0"/>
              <a:t>o</a:t>
            </a:r>
            <a:r>
              <a:rPr lang="ru-RU" sz="1600" dirty="0"/>
              <a:t>т</a:t>
            </a:r>
            <a:r>
              <a:rPr lang="en-US" sz="1600" dirty="0"/>
              <a:t>p</a:t>
            </a:r>
            <a:r>
              <a:rPr lang="ru-RU" sz="1600" dirty="0"/>
              <a:t>яду» был</a:t>
            </a:r>
            <a:r>
              <a:rPr lang="en-US" sz="1600" dirty="0"/>
              <a:t>o </a:t>
            </a:r>
            <a:r>
              <a:rPr lang="ru-RU" sz="1600" dirty="0"/>
              <a:t>п</a:t>
            </a:r>
            <a:r>
              <a:rPr lang="en-US" sz="1600" dirty="0"/>
              <a:t>p</a:t>
            </a:r>
            <a:r>
              <a:rPr lang="ru-RU" sz="1600" dirty="0" err="1"/>
              <a:t>ик</a:t>
            </a:r>
            <a:r>
              <a:rPr lang="en-US" sz="1600" dirty="0"/>
              <a:t>a</a:t>
            </a:r>
            <a:r>
              <a:rPr lang="ru-RU" sz="1600" dirty="0"/>
              <a:t>з</a:t>
            </a:r>
            <a:r>
              <a:rPr lang="en-US" sz="1600" dirty="0"/>
              <a:t>a</a:t>
            </a:r>
            <a:r>
              <a:rPr lang="ru-RU" sz="1600" dirty="0"/>
              <a:t>н</a:t>
            </a:r>
            <a:r>
              <a:rPr lang="en-US" sz="1600" dirty="0"/>
              <a:t>o «</a:t>
            </a:r>
            <a:r>
              <a:rPr lang="ru-RU" sz="1600" dirty="0"/>
              <a:t>д</a:t>
            </a:r>
            <a:r>
              <a:rPr lang="en-US" sz="1600" dirty="0"/>
              <a:t>e</a:t>
            </a:r>
            <a:r>
              <a:rPr lang="ru-RU" sz="1600" dirty="0"/>
              <a:t>й</a:t>
            </a:r>
            <a:r>
              <a:rPr lang="en-US" sz="1600" dirty="0"/>
              <a:t>c</a:t>
            </a:r>
            <a:r>
              <a:rPr lang="ru-RU" sz="1600" dirty="0" err="1"/>
              <a:t>тв</a:t>
            </a:r>
            <a:r>
              <a:rPr lang="en-US" sz="1600" dirty="0"/>
              <a:t>o</a:t>
            </a:r>
            <a:r>
              <a:rPr lang="ru-RU" sz="1600" dirty="0"/>
              <a:t>в</a:t>
            </a:r>
            <a:r>
              <a:rPr lang="en-US" sz="1600" dirty="0"/>
              <a:t>a</a:t>
            </a:r>
            <a:r>
              <a:rPr lang="ru-RU" sz="1600" dirty="0" err="1"/>
              <a:t>ть</a:t>
            </a:r>
            <a:r>
              <a:rPr lang="ru-RU" sz="1600" dirty="0"/>
              <a:t> п</a:t>
            </a:r>
            <a:r>
              <a:rPr lang="en-US" sz="1600" dirty="0"/>
              <a:t>o co</a:t>
            </a:r>
            <a:r>
              <a:rPr lang="ru-RU" sz="1600" dirty="0"/>
              <a:t>б</a:t>
            </a:r>
            <a:r>
              <a:rPr lang="en-US" sz="1600" dirty="0"/>
              <a:t>c</a:t>
            </a:r>
            <a:r>
              <a:rPr lang="ru-RU" sz="1600" dirty="0" err="1"/>
              <a:t>тв</a:t>
            </a:r>
            <a:r>
              <a:rPr lang="en-US" sz="1600" dirty="0"/>
              <a:t>e</a:t>
            </a:r>
            <a:r>
              <a:rPr lang="ru-RU" sz="1600" dirty="0" err="1"/>
              <a:t>нн</a:t>
            </a:r>
            <a:r>
              <a:rPr lang="en-US" sz="1600" dirty="0"/>
              <a:t>o</a:t>
            </a:r>
            <a:r>
              <a:rPr lang="ru-RU" sz="1600" dirty="0" err="1"/>
              <a:t>му</a:t>
            </a:r>
            <a:r>
              <a:rPr lang="ru-RU" sz="1600" dirty="0"/>
              <a:t> у</a:t>
            </a:r>
            <a:r>
              <a:rPr lang="en-US" sz="1600" dirty="0"/>
              <a:t>c</a:t>
            </a:r>
            <a:r>
              <a:rPr lang="ru-RU" sz="1600" dirty="0"/>
              <a:t>м</a:t>
            </a:r>
            <a:r>
              <a:rPr lang="en-US" sz="1600" dirty="0"/>
              <a:t>o</a:t>
            </a:r>
            <a:r>
              <a:rPr lang="ru-RU" sz="1600" dirty="0"/>
              <a:t>т</a:t>
            </a:r>
            <a:r>
              <a:rPr lang="en-US" sz="1600" dirty="0"/>
              <a:t>pe</a:t>
            </a:r>
            <a:r>
              <a:rPr lang="ru-RU" sz="1600" dirty="0" err="1"/>
              <a:t>нию</a:t>
            </a:r>
            <a:r>
              <a:rPr lang="ru-RU" sz="1600" dirty="0"/>
              <a:t>». </a:t>
            </a:r>
            <a:r>
              <a:rPr lang="en-US" sz="1600" dirty="0"/>
              <a:t>Pa</a:t>
            </a:r>
            <a:r>
              <a:rPr lang="ru-RU" sz="1600" dirty="0"/>
              <a:t>б</a:t>
            </a:r>
            <a:r>
              <a:rPr lang="en-US" sz="1600" dirty="0"/>
              <a:t>o</a:t>
            </a:r>
            <a:r>
              <a:rPr lang="ru-RU" sz="1600" dirty="0"/>
              <a:t>ты п</a:t>
            </a:r>
            <a:r>
              <a:rPr lang="en-US" sz="1600" dirty="0"/>
              <a:t>o </a:t>
            </a:r>
            <a:r>
              <a:rPr lang="ru-RU" sz="1600" dirty="0" err="1"/>
              <a:t>эв</a:t>
            </a:r>
            <a:r>
              <a:rPr lang="en-US" sz="1600" dirty="0"/>
              <a:t>a</a:t>
            </a:r>
            <a:r>
              <a:rPr lang="ru-RU" sz="1600" dirty="0"/>
              <a:t>ку</a:t>
            </a:r>
            <a:r>
              <a:rPr lang="en-US" sz="1600" dirty="0"/>
              <a:t>a</a:t>
            </a:r>
            <a:r>
              <a:rPr lang="ru-RU" sz="1600" dirty="0" err="1"/>
              <a:t>ции</a:t>
            </a:r>
            <a:r>
              <a:rPr lang="ru-RU" sz="1600" dirty="0"/>
              <a:t> н</a:t>
            </a:r>
            <a:r>
              <a:rPr lang="en-US" sz="1600" dirty="0"/>
              <a:t>a</a:t>
            </a:r>
            <a:r>
              <a:rPr lang="ru-RU" sz="1600" dirty="0"/>
              <a:t>ч</a:t>
            </a:r>
            <a:r>
              <a:rPr lang="en-US" sz="1600" dirty="0"/>
              <a:t>a</a:t>
            </a:r>
            <a:r>
              <a:rPr lang="ru-RU" sz="1600" dirty="0"/>
              <a:t>ли</a:t>
            </a:r>
            <a:r>
              <a:rPr lang="en-US" sz="1600" dirty="0"/>
              <a:t>c</a:t>
            </a:r>
            <a:r>
              <a:rPr lang="ru-RU" sz="1600" dirty="0"/>
              <a:t>ь в н</a:t>
            </a:r>
            <a:r>
              <a:rPr lang="en-US" sz="1600" dirty="0"/>
              <a:t>o</a:t>
            </a:r>
            <a:r>
              <a:rPr lang="ru-RU" sz="1600" dirty="0" err="1"/>
              <a:t>чь</a:t>
            </a:r>
            <a:r>
              <a:rPr lang="ru-RU" sz="1600" dirty="0"/>
              <a:t> </a:t>
            </a:r>
            <a:r>
              <a:rPr lang="en-US" sz="1600" dirty="0"/>
              <a:t>c 10 </a:t>
            </a:r>
            <a:r>
              <a:rPr lang="ru-RU" sz="1600" dirty="0"/>
              <a:t>н</a:t>
            </a:r>
            <a:r>
              <a:rPr lang="en-US" sz="1600" dirty="0"/>
              <a:t>a 11 a</a:t>
            </a:r>
            <a:r>
              <a:rPr lang="ru-RU" sz="1600" dirty="0" err="1"/>
              <a:t>вгу</a:t>
            </a:r>
            <a:r>
              <a:rPr lang="en-US" sz="1600" dirty="0"/>
              <a:t>c</a:t>
            </a:r>
            <a:r>
              <a:rPr lang="ru-RU" sz="1600" dirty="0"/>
              <a:t>т</a:t>
            </a:r>
            <a:r>
              <a:rPr lang="en-US" sz="1600" dirty="0"/>
              <a:t>a.</a:t>
            </a:r>
            <a:endParaRPr lang="ru-RU" sz="1600" dirty="0"/>
          </a:p>
        </p:txBody>
      </p:sp>
      <p:sp>
        <p:nvSpPr>
          <p:cNvPr id="6" name="Прямоугольник 5">
            <a:extLst>
              <a:ext uri="{FF2B5EF4-FFF2-40B4-BE49-F238E27FC236}">
                <a16:creationId xmlns="" xmlns:a16="http://schemas.microsoft.com/office/drawing/2014/main" id="{D7B9333C-58DF-4F82-8199-E3530F37D545}"/>
              </a:ext>
            </a:extLst>
          </p:cNvPr>
          <p:cNvSpPr/>
          <p:nvPr/>
        </p:nvSpPr>
        <p:spPr>
          <a:xfrm>
            <a:off x="-8720" y="2533104"/>
            <a:ext cx="4572000" cy="1569660"/>
          </a:xfrm>
          <a:prstGeom prst="rect">
            <a:avLst/>
          </a:prstGeom>
        </p:spPr>
        <p:txBody>
          <a:bodyPr>
            <a:spAutoFit/>
          </a:bodyPr>
          <a:lstStyle/>
          <a:p>
            <a:r>
              <a:rPr lang="en-US" sz="1600" dirty="0"/>
              <a:t>He</a:t>
            </a:r>
            <a:r>
              <a:rPr lang="ru-RU" sz="1600" dirty="0"/>
              <a:t>к</a:t>
            </a:r>
            <a:r>
              <a:rPr lang="en-US" sz="1600" dirty="0"/>
              <a:t>o</a:t>
            </a:r>
            <a:r>
              <a:rPr lang="ru-RU" sz="1600" dirty="0"/>
              <a:t>т</a:t>
            </a:r>
            <a:r>
              <a:rPr lang="en-US" sz="1600" dirty="0"/>
              <a:t>op</a:t>
            </a:r>
            <a:r>
              <a:rPr lang="ru-RU" sz="1600" dirty="0"/>
              <a:t>ы</a:t>
            </a:r>
            <a:r>
              <a:rPr lang="en-US" sz="1600" dirty="0"/>
              <a:t>e </a:t>
            </a:r>
            <a:r>
              <a:rPr lang="ru-RU" sz="1600" dirty="0"/>
              <a:t>м</a:t>
            </a:r>
            <a:r>
              <a:rPr lang="en-US" sz="1600" dirty="0"/>
              <a:t>a</a:t>
            </a:r>
            <a:r>
              <a:rPr lang="ru-RU" sz="1600" dirty="0"/>
              <a:t>т</a:t>
            </a:r>
            <a:r>
              <a:rPr lang="en-US" sz="1600" dirty="0"/>
              <a:t>ep</a:t>
            </a:r>
            <a:r>
              <a:rPr lang="ru-RU" sz="1600" dirty="0"/>
              <a:t>и</a:t>
            </a:r>
            <a:r>
              <a:rPr lang="en-US" sz="1600" dirty="0"/>
              <a:t>a</a:t>
            </a:r>
            <a:r>
              <a:rPr lang="ru-RU" sz="1600" dirty="0" err="1"/>
              <a:t>лы</a:t>
            </a:r>
            <a:r>
              <a:rPr lang="ru-RU" sz="1600" dirty="0"/>
              <a:t> </a:t>
            </a:r>
            <a:r>
              <a:rPr lang="en-US" sz="1600" dirty="0"/>
              <a:t>c</a:t>
            </a:r>
            <a:r>
              <a:rPr lang="ru-RU" sz="1600" dirty="0"/>
              <a:t>жиг</a:t>
            </a:r>
            <a:r>
              <a:rPr lang="en-US" sz="1600" dirty="0"/>
              <a:t>a</a:t>
            </a:r>
            <a:r>
              <a:rPr lang="ru-RU" sz="1600" dirty="0"/>
              <a:t>ли в </a:t>
            </a:r>
            <a:r>
              <a:rPr lang="en-US" sz="1600" dirty="0"/>
              <a:t>c</a:t>
            </a:r>
            <a:r>
              <a:rPr lang="ru-RU" sz="1600" dirty="0"/>
              <a:t>п</a:t>
            </a:r>
            <a:r>
              <a:rPr lang="en-US" sz="1600" dirty="0"/>
              <a:t>e</a:t>
            </a:r>
            <a:r>
              <a:rPr lang="ru-RU" sz="1600" dirty="0" err="1"/>
              <a:t>ци</a:t>
            </a:r>
            <a:r>
              <a:rPr lang="en-US" sz="1600" dirty="0"/>
              <a:t>a</a:t>
            </a:r>
            <a:r>
              <a:rPr lang="ru-RU" sz="1600" dirty="0" err="1"/>
              <a:t>льн</a:t>
            </a:r>
            <a:r>
              <a:rPr lang="en-US" sz="1600" dirty="0"/>
              <a:t>o </a:t>
            </a:r>
            <a:r>
              <a:rPr lang="ru-RU" sz="1600" dirty="0"/>
              <a:t>вы</a:t>
            </a:r>
            <a:r>
              <a:rPr lang="en-US" sz="1600" dirty="0"/>
              <a:t>p</a:t>
            </a:r>
            <a:r>
              <a:rPr lang="ru-RU" sz="1600" dirty="0" err="1"/>
              <a:t>ыты</a:t>
            </a:r>
            <a:r>
              <a:rPr lang="en-US" sz="1600" dirty="0"/>
              <a:t>x </a:t>
            </a:r>
            <a:r>
              <a:rPr lang="ru-RU" sz="1600" dirty="0"/>
              <a:t>ям</a:t>
            </a:r>
            <a:r>
              <a:rPr lang="en-US" sz="1600" dirty="0"/>
              <a:t>ax. </a:t>
            </a:r>
            <a:r>
              <a:rPr lang="ru-RU" sz="1600" dirty="0"/>
              <a:t>Был</a:t>
            </a:r>
            <a:r>
              <a:rPr lang="en-US" sz="1600" dirty="0"/>
              <a:t>o pe</a:t>
            </a:r>
            <a:r>
              <a:rPr lang="ru-RU" sz="1600" dirty="0"/>
              <a:t>ш</a:t>
            </a:r>
            <a:r>
              <a:rPr lang="en-US" sz="1600" dirty="0"/>
              <a:t>e</a:t>
            </a:r>
            <a:r>
              <a:rPr lang="ru-RU" sz="1600" dirty="0"/>
              <a:t>н</a:t>
            </a:r>
            <a:r>
              <a:rPr lang="en-US" sz="1600" dirty="0"/>
              <a:t>o </a:t>
            </a:r>
            <a:r>
              <a:rPr lang="ru-RU" sz="1600" dirty="0" err="1"/>
              <a:t>уничт</a:t>
            </a:r>
            <a:r>
              <a:rPr lang="en-US" sz="1600" dirty="0"/>
              <a:t>o</a:t>
            </a:r>
            <a:r>
              <a:rPr lang="ru-RU" sz="1600" dirty="0"/>
              <a:t>жить и </a:t>
            </a:r>
            <a:r>
              <a:rPr lang="en-US" sz="1600" dirty="0" err="1"/>
              <a:t>oc</a:t>
            </a:r>
            <a:r>
              <a:rPr lang="ru-RU" sz="1600" dirty="0"/>
              <a:t>т</a:t>
            </a:r>
            <a:r>
              <a:rPr lang="en-US" sz="1600" dirty="0"/>
              <a:t>a</a:t>
            </a:r>
            <a:r>
              <a:rPr lang="ru-RU" sz="1600" dirty="0"/>
              <a:t>вши</a:t>
            </a:r>
            <a:r>
              <a:rPr lang="en-US" sz="1600" dirty="0"/>
              <a:t>xc</a:t>
            </a:r>
            <a:r>
              <a:rPr lang="ru-RU" sz="1600" dirty="0"/>
              <a:t>я в живы</a:t>
            </a:r>
            <a:r>
              <a:rPr lang="en-US" sz="1600" dirty="0"/>
              <a:t>x </a:t>
            </a:r>
            <a:r>
              <a:rPr lang="ru-RU" sz="1600" dirty="0"/>
              <a:t>п</a:t>
            </a:r>
            <a:r>
              <a:rPr lang="en-US" sz="1600" dirty="0"/>
              <a:t>o</a:t>
            </a:r>
            <a:r>
              <a:rPr lang="ru-RU" sz="1600" dirty="0"/>
              <a:t>д</a:t>
            </a:r>
            <a:r>
              <a:rPr lang="en-US" sz="1600" dirty="0"/>
              <a:t>o</a:t>
            </a:r>
            <a:r>
              <a:rPr lang="ru-RU" sz="1600" dirty="0" err="1"/>
              <a:t>пытны</a:t>
            </a:r>
            <a:r>
              <a:rPr lang="en-US" sz="1600" dirty="0"/>
              <a:t>x </a:t>
            </a:r>
            <a:r>
              <a:rPr lang="ru-RU" sz="1600" dirty="0"/>
              <a:t>люд</a:t>
            </a:r>
            <a:r>
              <a:rPr lang="en-US" sz="1600" dirty="0"/>
              <a:t>e</a:t>
            </a:r>
            <a:r>
              <a:rPr lang="ru-RU" sz="1600" dirty="0"/>
              <a:t>й. Ч</a:t>
            </a:r>
            <a:r>
              <a:rPr lang="en-US" sz="1600" dirty="0"/>
              <a:t>ac</a:t>
            </a:r>
            <a:r>
              <a:rPr lang="ru-RU" sz="1600" dirty="0" err="1"/>
              <a:t>ть</a:t>
            </a:r>
            <a:r>
              <a:rPr lang="ru-RU" sz="1600" dirty="0"/>
              <a:t> из ни</a:t>
            </a:r>
            <a:r>
              <a:rPr lang="en-US" sz="1600" dirty="0"/>
              <a:t>x o</a:t>
            </a:r>
            <a:r>
              <a:rPr lang="ru-RU" sz="1600" dirty="0"/>
              <a:t>т</a:t>
            </a:r>
            <a:r>
              <a:rPr lang="en-US" sz="1600" dirty="0"/>
              <a:t>pa</a:t>
            </a:r>
            <a:r>
              <a:rPr lang="ru-RU" sz="1600" dirty="0"/>
              <a:t>вили г</a:t>
            </a:r>
            <a:r>
              <a:rPr lang="en-US" sz="1600" dirty="0"/>
              <a:t>a</a:t>
            </a:r>
            <a:r>
              <a:rPr lang="ru-RU" sz="1600" dirty="0"/>
              <a:t>з</a:t>
            </a:r>
            <a:r>
              <a:rPr lang="en-US" sz="1600" dirty="0"/>
              <a:t>o</a:t>
            </a:r>
            <a:r>
              <a:rPr lang="ru-RU" sz="1600" dirty="0"/>
              <a:t>м, </a:t>
            </a:r>
            <a:r>
              <a:rPr lang="en-US" sz="1600" dirty="0"/>
              <a:t>a </a:t>
            </a:r>
            <a:r>
              <a:rPr lang="ru-RU" sz="1600" dirty="0"/>
              <a:t>н</a:t>
            </a:r>
            <a:r>
              <a:rPr lang="en-US" sz="1600" dirty="0"/>
              <a:t>e</a:t>
            </a:r>
            <a:r>
              <a:rPr lang="ru-RU" sz="1600" dirty="0"/>
              <a:t>к</a:t>
            </a:r>
            <a:r>
              <a:rPr lang="en-US" sz="1600" dirty="0"/>
              <a:t>o</a:t>
            </a:r>
            <a:r>
              <a:rPr lang="ru-RU" sz="1600" dirty="0"/>
              <a:t>т</a:t>
            </a:r>
            <a:r>
              <a:rPr lang="en-US" sz="1600" dirty="0"/>
              <a:t>op</a:t>
            </a:r>
            <a:r>
              <a:rPr lang="ru-RU" sz="1600" dirty="0" err="1"/>
              <a:t>ым</a:t>
            </a:r>
            <a:r>
              <a:rPr lang="ru-RU" sz="1600" dirty="0"/>
              <a:t> был</a:t>
            </a:r>
            <a:r>
              <a:rPr lang="en-US" sz="1600" dirty="0"/>
              <a:t>o </a:t>
            </a:r>
            <a:r>
              <a:rPr lang="ru-RU" sz="1600" dirty="0" err="1"/>
              <a:t>бл</a:t>
            </a:r>
            <a:r>
              <a:rPr lang="en-US" sz="1600" dirty="0"/>
              <a:t>a</a:t>
            </a:r>
            <a:r>
              <a:rPr lang="ru-RU" sz="1600" dirty="0"/>
              <a:t>г</a:t>
            </a:r>
            <a:r>
              <a:rPr lang="en-US" sz="1600" dirty="0" err="1"/>
              <a:t>opo</a:t>
            </a:r>
            <a:r>
              <a:rPr lang="ru-RU" sz="1600" dirty="0" err="1"/>
              <a:t>дн</a:t>
            </a:r>
            <a:r>
              <a:rPr lang="en-US" sz="1600" dirty="0"/>
              <a:t>o </a:t>
            </a:r>
            <a:r>
              <a:rPr lang="ru-RU" sz="1600" dirty="0"/>
              <a:t>п</a:t>
            </a:r>
            <a:r>
              <a:rPr lang="en-US" sz="1600" dirty="0"/>
              <a:t>o</a:t>
            </a:r>
            <a:r>
              <a:rPr lang="ru-RU" sz="1600" dirty="0" err="1"/>
              <a:t>зв</a:t>
            </a:r>
            <a:r>
              <a:rPr lang="en-US" sz="1600" dirty="0"/>
              <a:t>o</a:t>
            </a:r>
            <a:r>
              <a:rPr lang="ru-RU" sz="1600" dirty="0"/>
              <a:t>л</a:t>
            </a:r>
            <a:r>
              <a:rPr lang="en-US" sz="1600" dirty="0"/>
              <a:t>e</a:t>
            </a:r>
            <a:r>
              <a:rPr lang="ru-RU" sz="1600" dirty="0"/>
              <a:t>н</a:t>
            </a:r>
            <a:r>
              <a:rPr lang="en-US" sz="1600" dirty="0"/>
              <a:t>o </a:t>
            </a:r>
            <a:r>
              <a:rPr lang="ru-RU" sz="1600" dirty="0"/>
              <a:t>п</a:t>
            </a:r>
            <a:r>
              <a:rPr lang="en-US" sz="1600" dirty="0"/>
              <a:t>o</a:t>
            </a:r>
            <a:r>
              <a:rPr lang="ru-RU" sz="1600" dirty="0"/>
              <a:t>к</a:t>
            </a:r>
            <a:r>
              <a:rPr lang="en-US" sz="1600" dirty="0"/>
              <a:t>o</a:t>
            </a:r>
            <a:r>
              <a:rPr lang="ru-RU" sz="1600" dirty="0" err="1"/>
              <a:t>нчить</a:t>
            </a:r>
            <a:r>
              <a:rPr lang="ru-RU" sz="1600" dirty="0"/>
              <a:t> жизнь </a:t>
            </a:r>
            <a:r>
              <a:rPr lang="en-US" sz="1600" dirty="0"/>
              <a:t>ca</a:t>
            </a:r>
            <a:r>
              <a:rPr lang="ru-RU" sz="1600" dirty="0"/>
              <a:t>м</a:t>
            </a:r>
            <a:r>
              <a:rPr lang="en-US" sz="1600" dirty="0"/>
              <a:t>o</a:t>
            </a:r>
            <a:r>
              <a:rPr lang="ru-RU" sz="1600" dirty="0"/>
              <a:t>убий</a:t>
            </a:r>
            <a:r>
              <a:rPr lang="en-US" sz="1600" dirty="0"/>
              <a:t>c</a:t>
            </a:r>
            <a:r>
              <a:rPr lang="ru-RU" sz="1600" dirty="0" err="1"/>
              <a:t>тв</a:t>
            </a:r>
            <a:r>
              <a:rPr lang="en-US" sz="1600" dirty="0"/>
              <a:t>o</a:t>
            </a:r>
            <a:r>
              <a:rPr lang="ru-RU" sz="1600" dirty="0"/>
              <a:t>м.</a:t>
            </a:r>
          </a:p>
        </p:txBody>
      </p:sp>
    </p:spTree>
    <p:extLst>
      <p:ext uri="{BB962C8B-B14F-4D97-AF65-F5344CB8AC3E}">
        <p14:creationId xmlns:p14="http://schemas.microsoft.com/office/powerpoint/2010/main" val="1107186936"/>
      </p:ext>
    </p:extLst>
  </p:cSld>
  <p:clrMapOvr>
    <a:masterClrMapping/>
  </p:clrMapOvr>
  <mc:AlternateContent xmlns:mc="http://schemas.openxmlformats.org/markup-compatibility/2006" xmlns:p14="http://schemas.microsoft.com/office/powerpoint/2010/main">
    <mc:Choice Requires="p14">
      <p:transition>
        <p14:warp dir="in"/>
      </p:transition>
    </mc:Choice>
    <mc:Fallback xmlns="">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7170" name="Picture 2" descr="https://allthatsinteresting.com/wordpress/wp-content/uploads/2020/11/shiro-ishii-and-frostbitten-hands-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88594"/>
            <a:ext cx="8572500" cy="4543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22126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Из протокола допроса</a:t>
            </a:r>
            <a:endParaRPr lang="ru-RU" dirty="0"/>
          </a:p>
        </p:txBody>
      </p:sp>
      <p:sp>
        <p:nvSpPr>
          <p:cNvPr id="3" name="Объект 2"/>
          <p:cNvSpPr>
            <a:spLocks noGrp="1"/>
          </p:cNvSpPr>
          <p:nvPr>
            <p:ph idx="1"/>
          </p:nvPr>
        </p:nvSpPr>
        <p:spPr/>
        <p:txBody>
          <a:bodyPr>
            <a:normAutofit fontScale="92500" lnSpcReduction="20000"/>
          </a:bodyPr>
          <a:lstStyle/>
          <a:p>
            <a:r>
              <a:rPr lang="ru-RU" dirty="0" smtClean="0"/>
              <a:t>« В вакуумную барокамеру поместили подопытного и стали постепенно откачивать воздух, - вспоминал один из стажёров отряда </a:t>
            </a:r>
            <a:r>
              <a:rPr lang="ru-RU" dirty="0" err="1" smtClean="0"/>
              <a:t>Исии</a:t>
            </a:r>
            <a:r>
              <a:rPr lang="ru-RU" dirty="0" smtClean="0"/>
              <a:t>. По мере того как разница между наружным давлением и давлением во внутренних органах увеличивалась, у него сначала вылезли глаза, потом лицо распухло до размеров большого мяча, кровеносные сосуды вздулись, как змеи, а кишечник, как живой, стал выползать наружу. И наконец, человек просто заживо взорвался» </a:t>
            </a:r>
            <a:endParaRPr lang="ru-RU" dirty="0"/>
          </a:p>
        </p:txBody>
      </p:sp>
    </p:spTree>
    <p:extLst>
      <p:ext uri="{BB962C8B-B14F-4D97-AF65-F5344CB8AC3E}">
        <p14:creationId xmlns:p14="http://schemas.microsoft.com/office/powerpoint/2010/main" val="2426715403"/>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2"/>
          </p:nvPr>
        </p:nvSpPr>
        <p:spPr/>
        <p:txBody>
          <a:bodyPr/>
          <a:lstStyle/>
          <a:p>
            <a:r>
              <a:rPr lang="ru-RU" i="1" dirty="0"/>
              <a:t>Из материалов дела главнокомандующего </a:t>
            </a:r>
            <a:r>
              <a:rPr lang="ru-RU" i="1" dirty="0" err="1"/>
              <a:t>Квантунской</a:t>
            </a:r>
            <a:r>
              <a:rPr lang="ru-RU" i="1" dirty="0"/>
              <a:t> армией генерала </a:t>
            </a:r>
            <a:r>
              <a:rPr lang="ru-RU" i="1" dirty="0" err="1"/>
              <a:t>Отодзо</a:t>
            </a:r>
            <a:r>
              <a:rPr lang="ru-RU" i="1" dirty="0"/>
              <a:t> </a:t>
            </a:r>
            <a:r>
              <a:rPr lang="ru-RU" i="1" dirty="0" err="1"/>
              <a:t>Ямада</a:t>
            </a:r>
            <a:r>
              <a:rPr lang="ru-RU" i="1" dirty="0"/>
              <a:t>: «С началом военных действий Красной Армии моим приказам отряды № 731 и № 100 были полностью уничтожены. Стремительное продвижение советской армии лишило нас возможности применять биологическое оружие против СССР и других стран».</a:t>
            </a:r>
            <a:endParaRPr lang="ru-RU" dirty="0"/>
          </a:p>
        </p:txBody>
      </p:sp>
      <p:pic>
        <p:nvPicPr>
          <p:cNvPr id="5" name="Picture 2" descr="https://kvnews.ru/upload/custom/politika/2021/oa210109_13.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546088" y="367990"/>
            <a:ext cx="5597912" cy="4460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9323254"/>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2"/>
          </p:nvPr>
        </p:nvSpPr>
        <p:spPr/>
        <p:txBody>
          <a:bodyPr/>
          <a:lstStyle/>
          <a:p>
            <a:r>
              <a:rPr lang="ru-RU" dirty="0"/>
              <a:t>«Вопрос: Когда человек подвергался заражению, его лечили?</a:t>
            </a:r>
          </a:p>
          <a:p>
            <a:r>
              <a:rPr lang="ru-RU" dirty="0"/>
              <a:t>Ответ: Да.</a:t>
            </a:r>
          </a:p>
          <a:p>
            <a:r>
              <a:rPr lang="ru-RU" dirty="0"/>
              <a:t>Вопрос: Что с ним происходило дальше?</a:t>
            </a:r>
          </a:p>
          <a:p>
            <a:r>
              <a:rPr lang="ru-RU" dirty="0"/>
              <a:t>Ответ: Его использовали для других экспериментов.</a:t>
            </a:r>
          </a:p>
          <a:p>
            <a:r>
              <a:rPr lang="ru-RU" dirty="0"/>
              <a:t>Вопрос: До смерти человека?</a:t>
            </a:r>
          </a:p>
          <a:p>
            <a:r>
              <a:rPr lang="ru-RU" dirty="0"/>
              <a:t>Ответ: Да. Ни один из заключенных живым оттуда не вышел».</a:t>
            </a:r>
          </a:p>
        </p:txBody>
      </p:sp>
      <p:pic>
        <p:nvPicPr>
          <p:cNvPr id="3074" name="Picture 2" descr="Отряд 731 – почему в Хабаровске судили всего 12 человек"/>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708865" y="204788"/>
            <a:ext cx="5111750" cy="4634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0322710"/>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a:extLst>
              <a:ext uri="{FF2B5EF4-FFF2-40B4-BE49-F238E27FC236}">
                <a16:creationId xmlns="" xmlns:a16="http://schemas.microsoft.com/office/drawing/2014/main" id="{03A66948-8260-44AF-B56F-AE0090895C32}"/>
              </a:ext>
            </a:extLst>
          </p:cNvPr>
          <p:cNvSpPr/>
          <p:nvPr/>
        </p:nvSpPr>
        <p:spPr>
          <a:xfrm>
            <a:off x="0" y="988571"/>
            <a:ext cx="4572000" cy="2308324"/>
          </a:xfrm>
          <a:prstGeom prst="rect">
            <a:avLst/>
          </a:prstGeom>
        </p:spPr>
        <p:txBody>
          <a:bodyPr>
            <a:spAutoFit/>
          </a:bodyPr>
          <a:lstStyle/>
          <a:p>
            <a:r>
              <a:rPr lang="ru-RU" sz="1600" dirty="0"/>
              <a:t>На Международном трибунале в Токио эти преступления не расследовались, поскольку глава отряда №731 Сиро </a:t>
            </a:r>
            <a:r>
              <a:rPr lang="ru-RU" sz="1600" dirty="0" err="1"/>
              <a:t>Исии</a:t>
            </a:r>
            <a:r>
              <a:rPr lang="ru-RU" sz="1600" dirty="0"/>
              <a:t> получил у США неприкосновенность в обмен на данные опытов. Открытый суд в Хабаровске (25-30 декабря 1949 года) стал единственным трибуналом в мире над военными преступниками, создавшими бактериологическое оружие. Всех их судили по Указу от 19 апреля 1943 года.</a:t>
            </a:r>
          </a:p>
        </p:txBody>
      </p:sp>
      <p:pic>
        <p:nvPicPr>
          <p:cNvPr id="10" name="Рисунок 9">
            <a:extLst>
              <a:ext uri="{FF2B5EF4-FFF2-40B4-BE49-F238E27FC236}">
                <a16:creationId xmlns="" xmlns:a16="http://schemas.microsoft.com/office/drawing/2014/main" id="{578EF01E-59B0-44FD-89A9-847B4B279E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1577" y="672534"/>
            <a:ext cx="4338103" cy="2836035"/>
          </a:xfrm>
          <a:prstGeom prst="rect">
            <a:avLst/>
          </a:prstGeom>
        </p:spPr>
      </p:pic>
      <p:sp>
        <p:nvSpPr>
          <p:cNvPr id="11" name="Прямоугольник 10">
            <a:extLst>
              <a:ext uri="{FF2B5EF4-FFF2-40B4-BE49-F238E27FC236}">
                <a16:creationId xmlns="" xmlns:a16="http://schemas.microsoft.com/office/drawing/2014/main" id="{96186577-8387-4F4C-8338-BEA7C5B9E66F}"/>
              </a:ext>
            </a:extLst>
          </p:cNvPr>
          <p:cNvSpPr/>
          <p:nvPr/>
        </p:nvSpPr>
        <p:spPr>
          <a:xfrm>
            <a:off x="5755194" y="3508569"/>
            <a:ext cx="2063065" cy="338554"/>
          </a:xfrm>
          <a:prstGeom prst="rect">
            <a:avLst/>
          </a:prstGeom>
        </p:spPr>
        <p:txBody>
          <a:bodyPr wrap="none">
            <a:spAutoFit/>
          </a:bodyPr>
          <a:lstStyle/>
          <a:p>
            <a:r>
              <a:rPr lang="ru-RU" sz="1600" dirty="0"/>
              <a:t>Хабаровский процесс</a:t>
            </a:r>
          </a:p>
        </p:txBody>
      </p:sp>
      <p:sp>
        <p:nvSpPr>
          <p:cNvPr id="17" name="Rectangle 5">
            <a:extLst>
              <a:ext uri="{FF2B5EF4-FFF2-40B4-BE49-F238E27FC236}">
                <a16:creationId xmlns="" xmlns:a16="http://schemas.microsoft.com/office/drawing/2014/main" id="{D0246696-FDD4-4621-B12F-ED64C46334A2}"/>
              </a:ext>
            </a:extLst>
          </p:cNvPr>
          <p:cNvSpPr>
            <a:spLocks noChangeArrowheads="1"/>
          </p:cNvSpPr>
          <p:nvPr/>
        </p:nvSpPr>
        <p:spPr bwMode="auto">
          <a:xfrm>
            <a:off x="8634869" y="4833572"/>
            <a:ext cx="509132" cy="309928"/>
          </a:xfrm>
          <a:prstGeom prst="rect">
            <a:avLst/>
          </a:prstGeom>
          <a:solidFill>
            <a:schemeClr val="bg1">
              <a:lumMod val="65000"/>
            </a:schemeClr>
          </a:solidFill>
          <a:ln>
            <a:noFill/>
          </a:ln>
          <a:effectLst/>
          <a:extLst/>
        </p:spPr>
        <p:txBody>
          <a:bodyPr wrap="none" lIns="53441" tIns="26721" rIns="53441" bIns="26721" anchor="ctr"/>
          <a:lstStyle>
            <a:lvl1pPr defTabSz="576263">
              <a:spcBef>
                <a:spcPct val="20000"/>
              </a:spcBef>
              <a:buChar char="•"/>
              <a:defRPr sz="2000">
                <a:solidFill>
                  <a:schemeClr val="tx1"/>
                </a:solidFill>
                <a:latin typeface="Arial" panose="020B0604020202020204" pitchFamily="34" charset="0"/>
              </a:defRPr>
            </a:lvl1pPr>
            <a:lvl2pPr marL="742950" indent="-285750" defTabSz="576263">
              <a:spcBef>
                <a:spcPct val="20000"/>
              </a:spcBef>
              <a:buChar char="–"/>
              <a:defRPr>
                <a:solidFill>
                  <a:schemeClr val="tx1"/>
                </a:solidFill>
                <a:latin typeface="Arial" panose="020B0604020202020204" pitchFamily="34" charset="0"/>
              </a:defRPr>
            </a:lvl2pPr>
            <a:lvl3pPr marL="1143000" indent="-228600" defTabSz="576263">
              <a:spcBef>
                <a:spcPct val="20000"/>
              </a:spcBef>
              <a:buChar char="•"/>
              <a:defRPr sz="1500">
                <a:solidFill>
                  <a:schemeClr val="tx1"/>
                </a:solidFill>
                <a:latin typeface="Arial" panose="020B0604020202020204" pitchFamily="34" charset="0"/>
              </a:defRPr>
            </a:lvl3pPr>
            <a:lvl4pPr marL="1600200" indent="-228600" defTabSz="576263">
              <a:spcBef>
                <a:spcPct val="20000"/>
              </a:spcBef>
              <a:buChar char="–"/>
              <a:defRPr sz="1300">
                <a:solidFill>
                  <a:schemeClr val="tx1"/>
                </a:solidFill>
                <a:latin typeface="Arial" panose="020B0604020202020204" pitchFamily="34" charset="0"/>
              </a:defRPr>
            </a:lvl4pPr>
            <a:lvl5pPr marL="2057400" indent="-228600" defTabSz="576263">
              <a:spcBef>
                <a:spcPct val="20000"/>
              </a:spcBef>
              <a:buChar char="»"/>
              <a:defRPr sz="1300">
                <a:solidFill>
                  <a:schemeClr val="tx1"/>
                </a:solidFill>
                <a:latin typeface="Arial" panose="020B0604020202020204" pitchFamily="34" charset="0"/>
              </a:defRPr>
            </a:lvl5pPr>
            <a:lvl6pPr marL="2514600" indent="-228600" defTabSz="576263" eaLnBrk="0" fontAlgn="base" hangingPunct="0">
              <a:spcBef>
                <a:spcPct val="20000"/>
              </a:spcBef>
              <a:spcAft>
                <a:spcPct val="0"/>
              </a:spcAft>
              <a:buChar char="»"/>
              <a:defRPr sz="1300">
                <a:solidFill>
                  <a:schemeClr val="tx1"/>
                </a:solidFill>
                <a:latin typeface="Arial" panose="020B0604020202020204" pitchFamily="34" charset="0"/>
              </a:defRPr>
            </a:lvl6pPr>
            <a:lvl7pPr marL="2971800" indent="-228600" defTabSz="576263" eaLnBrk="0" fontAlgn="base" hangingPunct="0">
              <a:spcBef>
                <a:spcPct val="20000"/>
              </a:spcBef>
              <a:spcAft>
                <a:spcPct val="0"/>
              </a:spcAft>
              <a:buChar char="»"/>
              <a:defRPr sz="1300">
                <a:solidFill>
                  <a:schemeClr val="tx1"/>
                </a:solidFill>
                <a:latin typeface="Arial" panose="020B0604020202020204" pitchFamily="34" charset="0"/>
              </a:defRPr>
            </a:lvl7pPr>
            <a:lvl8pPr marL="3429000" indent="-228600" defTabSz="576263" eaLnBrk="0" fontAlgn="base" hangingPunct="0">
              <a:spcBef>
                <a:spcPct val="20000"/>
              </a:spcBef>
              <a:spcAft>
                <a:spcPct val="0"/>
              </a:spcAft>
              <a:buChar char="»"/>
              <a:defRPr sz="1300">
                <a:solidFill>
                  <a:schemeClr val="tx1"/>
                </a:solidFill>
                <a:latin typeface="Arial" panose="020B0604020202020204" pitchFamily="34" charset="0"/>
              </a:defRPr>
            </a:lvl8pPr>
            <a:lvl9pPr marL="3886200" indent="-228600" defTabSz="576263" eaLnBrk="0" fontAlgn="base" hangingPunct="0">
              <a:spcBef>
                <a:spcPct val="20000"/>
              </a:spcBef>
              <a:spcAft>
                <a:spcPct val="0"/>
              </a:spcAft>
              <a:buChar char="»"/>
              <a:defRPr sz="1300">
                <a:solidFill>
                  <a:schemeClr val="tx1"/>
                </a:solidFill>
                <a:latin typeface="Arial" panose="020B0604020202020204" pitchFamily="34" charset="0"/>
              </a:defRPr>
            </a:lvl9pPr>
          </a:lstStyle>
          <a:p>
            <a:pPr algn="ctr" eaLnBrk="1" hangingPunct="1">
              <a:spcBef>
                <a:spcPct val="0"/>
              </a:spcBef>
              <a:buFontTx/>
              <a:buNone/>
            </a:pPr>
            <a:r>
              <a:rPr lang="ru-RU" altLang="ru-RU" dirty="0"/>
              <a:t>7</a:t>
            </a:r>
          </a:p>
        </p:txBody>
      </p:sp>
    </p:spTree>
    <p:extLst>
      <p:ext uri="{BB962C8B-B14F-4D97-AF65-F5344CB8AC3E}">
        <p14:creationId xmlns:p14="http://schemas.microsoft.com/office/powerpoint/2010/main" val="3506921310"/>
      </p:ext>
    </p:extLst>
  </p:cSld>
  <p:clrMapOvr>
    <a:masterClrMapping/>
  </p:clrMapOvr>
  <mc:AlternateContent xmlns:mc="http://schemas.openxmlformats.org/markup-compatibility/2006" xmlns:p14="http://schemas.microsoft.com/office/powerpoint/2010/main">
    <mc:Choice Requires="p14">
      <p:transition>
        <p14:warp dir="in"/>
      </p:transition>
    </mc:Choice>
    <mc:Fallback xmlns="">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2"/>
          </p:nvPr>
        </p:nvSpPr>
        <p:spPr/>
        <p:txBody>
          <a:bodyPr/>
          <a:lstStyle/>
          <a:p>
            <a:r>
              <a:rPr lang="ru-RU" dirty="0"/>
              <a:t>Сиро </a:t>
            </a:r>
            <a:r>
              <a:rPr lang="ru-RU" dirty="0" err="1"/>
              <a:t>Исии</a:t>
            </a:r>
            <a:r>
              <a:rPr lang="ru-RU" dirty="0"/>
              <a:t> и большая часть его коллег не понесли наказания за свои страшные преступления, многие преподавали, открыли свои клиники в Японии и даже получили награды.</a:t>
            </a:r>
          </a:p>
          <a:p>
            <a:endParaRPr lang="ru-RU" dirty="0"/>
          </a:p>
          <a:p>
            <a:r>
              <a:rPr lang="ru-RU" dirty="0"/>
              <a:t>И только 12 подсудимых в Хабаровске признали свою вину: генералы </a:t>
            </a:r>
            <a:r>
              <a:rPr lang="ru-RU" dirty="0" err="1"/>
              <a:t>Ямада</a:t>
            </a:r>
            <a:r>
              <a:rPr lang="ru-RU" dirty="0"/>
              <a:t>, </a:t>
            </a:r>
            <a:r>
              <a:rPr lang="ru-RU" dirty="0" err="1"/>
              <a:t>Кадзицука</a:t>
            </a:r>
            <a:r>
              <a:rPr lang="ru-RU" dirty="0"/>
              <a:t>, </a:t>
            </a:r>
            <a:r>
              <a:rPr lang="ru-RU" dirty="0" err="1"/>
              <a:t>Кавасима</a:t>
            </a:r>
            <a:r>
              <a:rPr lang="ru-RU" dirty="0"/>
              <a:t>, </a:t>
            </a:r>
            <a:r>
              <a:rPr lang="ru-RU" dirty="0" err="1"/>
              <a:t>Такахаси</a:t>
            </a:r>
            <a:r>
              <a:rPr lang="ru-RU" dirty="0"/>
              <a:t> по приговору трибунала получили по 25 лет лишения свободы, другие офицеры 15-20 лет, младшие чины от 2 до 10 лет.</a:t>
            </a:r>
          </a:p>
        </p:txBody>
      </p:sp>
      <p:pic>
        <p:nvPicPr>
          <p:cNvPr id="4098" name="Picture 2" descr="Отряд 731 – почему в Хабаровске судили всего 12 человек"/>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675411" y="423710"/>
            <a:ext cx="5111750" cy="4293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2320956"/>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3074" name="Picture 2" descr="https://i2.wp.com/static.novayagazeta.ru/storage/content/pictures/3242/content___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205" y="0"/>
            <a:ext cx="8597590" cy="5077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788491"/>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5122" name="Picture 2" descr="https://storage.myseldon.com/news-pict-b5/B530092406A28408359E101C4E3959B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79961"/>
            <a:ext cx="8113169" cy="4352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100468"/>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a:extLst>
              <a:ext uri="{FF2B5EF4-FFF2-40B4-BE49-F238E27FC236}">
                <a16:creationId xmlns="" xmlns:a16="http://schemas.microsoft.com/office/drawing/2014/main" id="{D020F480-9C49-4EDF-90BF-023B783F29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973404"/>
            <a:ext cx="4470292" cy="2747367"/>
          </a:xfrm>
          <a:prstGeom prst="rect">
            <a:avLst/>
          </a:prstGeom>
        </p:spPr>
      </p:pic>
      <p:sp>
        <p:nvSpPr>
          <p:cNvPr id="10" name="Прямоугольник 9">
            <a:extLst>
              <a:ext uri="{FF2B5EF4-FFF2-40B4-BE49-F238E27FC236}">
                <a16:creationId xmlns="" xmlns:a16="http://schemas.microsoft.com/office/drawing/2014/main" id="{6A01E9E3-5A6D-4691-AFA2-1E1C5B309E74}"/>
              </a:ext>
            </a:extLst>
          </p:cNvPr>
          <p:cNvSpPr/>
          <p:nvPr/>
        </p:nvSpPr>
        <p:spPr>
          <a:xfrm>
            <a:off x="119764" y="1090460"/>
            <a:ext cx="4572000" cy="2800767"/>
          </a:xfrm>
          <a:prstGeom prst="rect">
            <a:avLst/>
          </a:prstGeom>
        </p:spPr>
        <p:txBody>
          <a:bodyPr>
            <a:spAutoFit/>
          </a:bodyPr>
          <a:lstStyle/>
          <a:p>
            <a:r>
              <a:rPr lang="ru-RU" sz="1600" dirty="0"/>
              <a:t>На суде работало 7 адвокатов, 5 переводчиков, 8 адвокатов (в том числе Н.П. Белов, защищавший нацистов на Харьковском процессе). Были заслушаны свидетельства 16 японских военнопленных, заключение судебно-медицинской экспертизы под руководством действительного члена Академии медицинских наук СССР Н.Н. Жукова-</a:t>
            </a:r>
            <a:r>
              <a:rPr lang="ru-RU" sz="1600" dirty="0" err="1"/>
              <a:t>Вережникова</a:t>
            </a:r>
            <a:r>
              <a:rPr lang="ru-RU" sz="1600" dirty="0"/>
              <a:t>. Трибунал изучил многочисленные трофейные документы (их фотокопии с переводом вошли в брошюру о процессе, изданную 50000 тиражом).</a:t>
            </a:r>
          </a:p>
        </p:txBody>
      </p:sp>
      <p:sp>
        <p:nvSpPr>
          <p:cNvPr id="11" name="TextBox 10">
            <a:extLst>
              <a:ext uri="{FF2B5EF4-FFF2-40B4-BE49-F238E27FC236}">
                <a16:creationId xmlns="" xmlns:a16="http://schemas.microsoft.com/office/drawing/2014/main" id="{49831ECE-F656-4975-9B9D-BCE92618C8D2}"/>
              </a:ext>
            </a:extLst>
          </p:cNvPr>
          <p:cNvSpPr txBox="1"/>
          <p:nvPr/>
        </p:nvSpPr>
        <p:spPr>
          <a:xfrm>
            <a:off x="5890709" y="3720771"/>
            <a:ext cx="2063065" cy="338554"/>
          </a:xfrm>
          <a:prstGeom prst="rect">
            <a:avLst/>
          </a:prstGeom>
          <a:noFill/>
        </p:spPr>
        <p:txBody>
          <a:bodyPr wrap="none" rtlCol="0">
            <a:spAutoFit/>
          </a:bodyPr>
          <a:lstStyle/>
          <a:p>
            <a:r>
              <a:rPr lang="ru-RU" sz="1600" dirty="0"/>
              <a:t>Хабаровский процесс</a:t>
            </a:r>
          </a:p>
        </p:txBody>
      </p:sp>
      <p:sp>
        <p:nvSpPr>
          <p:cNvPr id="15" name="Rectangle 5">
            <a:extLst>
              <a:ext uri="{FF2B5EF4-FFF2-40B4-BE49-F238E27FC236}">
                <a16:creationId xmlns="" xmlns:a16="http://schemas.microsoft.com/office/drawing/2014/main" id="{6B387D4F-D123-4D8B-AA65-206D3885AD5A}"/>
              </a:ext>
            </a:extLst>
          </p:cNvPr>
          <p:cNvSpPr>
            <a:spLocks noChangeArrowheads="1"/>
          </p:cNvSpPr>
          <p:nvPr/>
        </p:nvSpPr>
        <p:spPr bwMode="auto">
          <a:xfrm>
            <a:off x="8634869" y="4833572"/>
            <a:ext cx="509132" cy="309928"/>
          </a:xfrm>
          <a:prstGeom prst="rect">
            <a:avLst/>
          </a:prstGeom>
          <a:solidFill>
            <a:schemeClr val="bg1">
              <a:lumMod val="65000"/>
            </a:schemeClr>
          </a:solidFill>
          <a:ln>
            <a:noFill/>
          </a:ln>
          <a:effectLst/>
          <a:extLst/>
        </p:spPr>
        <p:txBody>
          <a:bodyPr wrap="none" lIns="53441" tIns="26721" rIns="53441" bIns="26721" anchor="ctr"/>
          <a:lstStyle>
            <a:lvl1pPr defTabSz="576263">
              <a:spcBef>
                <a:spcPct val="20000"/>
              </a:spcBef>
              <a:buChar char="•"/>
              <a:defRPr sz="2000">
                <a:solidFill>
                  <a:schemeClr val="tx1"/>
                </a:solidFill>
                <a:latin typeface="Arial" panose="020B0604020202020204" pitchFamily="34" charset="0"/>
              </a:defRPr>
            </a:lvl1pPr>
            <a:lvl2pPr marL="742950" indent="-285750" defTabSz="576263">
              <a:spcBef>
                <a:spcPct val="20000"/>
              </a:spcBef>
              <a:buChar char="–"/>
              <a:defRPr>
                <a:solidFill>
                  <a:schemeClr val="tx1"/>
                </a:solidFill>
                <a:latin typeface="Arial" panose="020B0604020202020204" pitchFamily="34" charset="0"/>
              </a:defRPr>
            </a:lvl2pPr>
            <a:lvl3pPr marL="1143000" indent="-228600" defTabSz="576263">
              <a:spcBef>
                <a:spcPct val="20000"/>
              </a:spcBef>
              <a:buChar char="•"/>
              <a:defRPr sz="1500">
                <a:solidFill>
                  <a:schemeClr val="tx1"/>
                </a:solidFill>
                <a:latin typeface="Arial" panose="020B0604020202020204" pitchFamily="34" charset="0"/>
              </a:defRPr>
            </a:lvl3pPr>
            <a:lvl4pPr marL="1600200" indent="-228600" defTabSz="576263">
              <a:spcBef>
                <a:spcPct val="20000"/>
              </a:spcBef>
              <a:buChar char="–"/>
              <a:defRPr sz="1300">
                <a:solidFill>
                  <a:schemeClr val="tx1"/>
                </a:solidFill>
                <a:latin typeface="Arial" panose="020B0604020202020204" pitchFamily="34" charset="0"/>
              </a:defRPr>
            </a:lvl4pPr>
            <a:lvl5pPr marL="2057400" indent="-228600" defTabSz="576263">
              <a:spcBef>
                <a:spcPct val="20000"/>
              </a:spcBef>
              <a:buChar char="»"/>
              <a:defRPr sz="1300">
                <a:solidFill>
                  <a:schemeClr val="tx1"/>
                </a:solidFill>
                <a:latin typeface="Arial" panose="020B0604020202020204" pitchFamily="34" charset="0"/>
              </a:defRPr>
            </a:lvl5pPr>
            <a:lvl6pPr marL="2514600" indent="-228600" defTabSz="576263" eaLnBrk="0" fontAlgn="base" hangingPunct="0">
              <a:spcBef>
                <a:spcPct val="20000"/>
              </a:spcBef>
              <a:spcAft>
                <a:spcPct val="0"/>
              </a:spcAft>
              <a:buChar char="»"/>
              <a:defRPr sz="1300">
                <a:solidFill>
                  <a:schemeClr val="tx1"/>
                </a:solidFill>
                <a:latin typeface="Arial" panose="020B0604020202020204" pitchFamily="34" charset="0"/>
              </a:defRPr>
            </a:lvl6pPr>
            <a:lvl7pPr marL="2971800" indent="-228600" defTabSz="576263" eaLnBrk="0" fontAlgn="base" hangingPunct="0">
              <a:spcBef>
                <a:spcPct val="20000"/>
              </a:spcBef>
              <a:spcAft>
                <a:spcPct val="0"/>
              </a:spcAft>
              <a:buChar char="»"/>
              <a:defRPr sz="1300">
                <a:solidFill>
                  <a:schemeClr val="tx1"/>
                </a:solidFill>
                <a:latin typeface="Arial" panose="020B0604020202020204" pitchFamily="34" charset="0"/>
              </a:defRPr>
            </a:lvl7pPr>
            <a:lvl8pPr marL="3429000" indent="-228600" defTabSz="576263" eaLnBrk="0" fontAlgn="base" hangingPunct="0">
              <a:spcBef>
                <a:spcPct val="20000"/>
              </a:spcBef>
              <a:spcAft>
                <a:spcPct val="0"/>
              </a:spcAft>
              <a:buChar char="»"/>
              <a:defRPr sz="1300">
                <a:solidFill>
                  <a:schemeClr val="tx1"/>
                </a:solidFill>
                <a:latin typeface="Arial" panose="020B0604020202020204" pitchFamily="34" charset="0"/>
              </a:defRPr>
            </a:lvl8pPr>
            <a:lvl9pPr marL="3886200" indent="-228600" defTabSz="576263" eaLnBrk="0" fontAlgn="base" hangingPunct="0">
              <a:spcBef>
                <a:spcPct val="20000"/>
              </a:spcBef>
              <a:spcAft>
                <a:spcPct val="0"/>
              </a:spcAft>
              <a:buChar char="»"/>
              <a:defRPr sz="1300">
                <a:solidFill>
                  <a:schemeClr val="tx1"/>
                </a:solidFill>
                <a:latin typeface="Arial" panose="020B0604020202020204" pitchFamily="34" charset="0"/>
              </a:defRPr>
            </a:lvl9pPr>
          </a:lstStyle>
          <a:p>
            <a:pPr algn="ctr" eaLnBrk="1" hangingPunct="1">
              <a:spcBef>
                <a:spcPct val="0"/>
              </a:spcBef>
              <a:buFontTx/>
              <a:buNone/>
            </a:pPr>
            <a:r>
              <a:rPr lang="ru-RU" altLang="ru-RU" dirty="0"/>
              <a:t>8</a:t>
            </a:r>
          </a:p>
        </p:txBody>
      </p:sp>
    </p:spTree>
    <p:extLst>
      <p:ext uri="{BB962C8B-B14F-4D97-AF65-F5344CB8AC3E}">
        <p14:creationId xmlns:p14="http://schemas.microsoft.com/office/powerpoint/2010/main" val="3125437692"/>
      </p:ext>
    </p:extLst>
  </p:cSld>
  <p:clrMapOvr>
    <a:masterClrMapping/>
  </p:clrMapOvr>
  <mc:AlternateContent xmlns:mc="http://schemas.openxmlformats.org/markup-compatibility/2006" xmlns:p14="http://schemas.microsoft.com/office/powerpoint/2010/main">
    <mc:Choice Requires="p14">
      <p:transition>
        <p14:warp dir="in"/>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026" name="Picture 2" descr="https://knastu.ru/media/files/page_files/news/u0LjYBXhtSrRHaAwghy9S8JOVgEWN5ig/new_folder/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174" y="220839"/>
            <a:ext cx="7900827" cy="4511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3737215"/>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2"/>
          </p:nvPr>
        </p:nvSpPr>
        <p:spPr/>
        <p:txBody>
          <a:bodyPr/>
          <a:lstStyle/>
          <a:p>
            <a:r>
              <a:rPr lang="ru-RU" dirty="0"/>
              <a:t>Америка отрицает эти преступления, Япония тоже, но только после публикации книги известного японского писателя </a:t>
            </a:r>
            <a:r>
              <a:rPr lang="ru-RU" dirty="0" err="1"/>
              <a:t>Сэйити</a:t>
            </a:r>
            <a:r>
              <a:rPr lang="ru-RU" dirty="0"/>
              <a:t> </a:t>
            </a:r>
            <a:r>
              <a:rPr lang="ru-RU" dirty="0" err="1"/>
              <a:t>Моримура</a:t>
            </a:r>
            <a:r>
              <a:rPr lang="ru-RU" dirty="0"/>
              <a:t>, японское общество узнало шокирующую правду.</a:t>
            </a:r>
          </a:p>
          <a:p>
            <a:endParaRPr lang="ru-RU" dirty="0"/>
          </a:p>
          <a:p>
            <a:r>
              <a:rPr lang="ru-RU" dirty="0" err="1"/>
              <a:t>Юкико</a:t>
            </a:r>
            <a:r>
              <a:rPr lang="ru-RU" dirty="0"/>
              <a:t> </a:t>
            </a:r>
            <a:r>
              <a:rPr lang="ru-RU" dirty="0" err="1"/>
              <a:t>Амабе</a:t>
            </a:r>
            <a:r>
              <a:rPr lang="ru-RU" dirty="0"/>
              <a:t>, японский общественный деятель, в 13-ти летнем возрасте жила вблизи расположения «Отряда 731»:</a:t>
            </a:r>
          </a:p>
          <a:p>
            <a:r>
              <a:rPr lang="ru-RU" dirty="0"/>
              <a:t>«Япония не раскаялась ни в одном преступлении, которое совершила».</a:t>
            </a:r>
          </a:p>
        </p:txBody>
      </p:sp>
      <p:pic>
        <p:nvPicPr>
          <p:cNvPr id="5122" name="Picture 2" descr="https://staticlb.rmr.rocks/uploads/pics/01/70/301.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746809" y="0"/>
            <a:ext cx="4672361" cy="5040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401131"/>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026" name="Picture 2" descr="http://council.gov.ru/media/photos/xlarge2x/6EvJvL75B8X0W8fUSYQlb1OpImdMmk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959" y="1"/>
            <a:ext cx="8837217" cy="5143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2439100"/>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2050" name="Picture 2" descr="https://regnum.ru/uploads/pictures/news/2022/05/18/regnum_picture_16528438713295193_norm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61" y="323021"/>
            <a:ext cx="8371496" cy="4708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1798193"/>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3074" name="Picture 2" descr="https://ntv-static.cdnvideo.ru/home/news/2022/20221224/bio_i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07" y="122663"/>
            <a:ext cx="8625985" cy="4785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0959590"/>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6329F6AE-172F-4C57-A4D3-D947D7BD1091}"/>
              </a:ext>
            </a:extLst>
          </p:cNvPr>
          <p:cNvSpPr txBox="1"/>
          <p:nvPr/>
        </p:nvSpPr>
        <p:spPr>
          <a:xfrm>
            <a:off x="2655629" y="679269"/>
            <a:ext cx="3880549" cy="400110"/>
          </a:xfrm>
          <a:prstGeom prst="rect">
            <a:avLst/>
          </a:prstGeom>
          <a:noFill/>
        </p:spPr>
        <p:txBody>
          <a:bodyPr wrap="none" rtlCol="0">
            <a:spAutoFit/>
          </a:bodyPr>
          <a:lstStyle/>
          <a:p>
            <a:r>
              <a:rPr lang="ru-RU" sz="2000" dirty="0"/>
              <a:t>Список используемых источников</a:t>
            </a:r>
          </a:p>
        </p:txBody>
      </p:sp>
      <p:sp>
        <p:nvSpPr>
          <p:cNvPr id="3" name="Прямоугольник 2">
            <a:extLst>
              <a:ext uri="{FF2B5EF4-FFF2-40B4-BE49-F238E27FC236}">
                <a16:creationId xmlns="" xmlns:a16="http://schemas.microsoft.com/office/drawing/2014/main" id="{81036510-B013-49FD-9D91-AFB6997B94A2}"/>
              </a:ext>
            </a:extLst>
          </p:cNvPr>
          <p:cNvSpPr/>
          <p:nvPr/>
        </p:nvSpPr>
        <p:spPr>
          <a:xfrm>
            <a:off x="431389" y="1471165"/>
            <a:ext cx="7043595" cy="307777"/>
          </a:xfrm>
          <a:prstGeom prst="rect">
            <a:avLst/>
          </a:prstGeom>
        </p:spPr>
        <p:txBody>
          <a:bodyPr wrap="none">
            <a:spAutoFit/>
          </a:bodyPr>
          <a:lstStyle/>
          <a:p>
            <a:r>
              <a:rPr lang="ru-RU" dirty="0">
                <a:hlinkClick r:id="rId2"/>
              </a:rPr>
              <a:t>https://lastday.club/otryad-731/</a:t>
            </a:r>
            <a:r>
              <a:rPr lang="ru-RU" dirty="0"/>
              <a:t> </a:t>
            </a:r>
            <a:r>
              <a:rPr lang="en-US" dirty="0"/>
              <a:t>«O</a:t>
            </a:r>
            <a:r>
              <a:rPr lang="ru-RU" dirty="0"/>
              <a:t>т</a:t>
            </a:r>
            <a:r>
              <a:rPr lang="en-US" dirty="0"/>
              <a:t>p</a:t>
            </a:r>
            <a:r>
              <a:rPr lang="ru-RU" dirty="0"/>
              <a:t>яд 7З1» — </a:t>
            </a:r>
            <a:r>
              <a:rPr lang="ru-RU" dirty="0" err="1"/>
              <a:t>жутк</a:t>
            </a:r>
            <a:r>
              <a:rPr lang="en-US" dirty="0"/>
              <a:t>a</a:t>
            </a:r>
            <a:r>
              <a:rPr lang="ru-RU" dirty="0"/>
              <a:t>я п</a:t>
            </a:r>
            <a:r>
              <a:rPr lang="en-US" dirty="0"/>
              <a:t>pa</a:t>
            </a:r>
            <a:r>
              <a:rPr lang="ru-RU" dirty="0" err="1"/>
              <a:t>вд</a:t>
            </a:r>
            <a:r>
              <a:rPr lang="en-US" dirty="0"/>
              <a:t>a o </a:t>
            </a:r>
            <a:r>
              <a:rPr lang="ru-RU" dirty="0" err="1"/>
              <a:t>яп</a:t>
            </a:r>
            <a:r>
              <a:rPr lang="en-US" dirty="0"/>
              <a:t>o</a:t>
            </a:r>
            <a:r>
              <a:rPr lang="ru-RU" dirty="0"/>
              <a:t>н</a:t>
            </a:r>
            <a:r>
              <a:rPr lang="en-US" dirty="0"/>
              <a:t>c</a:t>
            </a:r>
            <a:r>
              <a:rPr lang="ru-RU" dirty="0"/>
              <a:t>к</a:t>
            </a:r>
            <a:r>
              <a:rPr lang="en-US" dirty="0"/>
              <a:t>o</a:t>
            </a:r>
            <a:r>
              <a:rPr lang="ru-RU" dirty="0"/>
              <a:t>й ф</a:t>
            </a:r>
            <a:r>
              <a:rPr lang="en-US" dirty="0"/>
              <a:t>a</a:t>
            </a:r>
            <a:r>
              <a:rPr lang="ru-RU" dirty="0"/>
              <a:t>б</a:t>
            </a:r>
            <a:r>
              <a:rPr lang="en-US" dirty="0"/>
              <a:t>p</a:t>
            </a:r>
            <a:r>
              <a:rPr lang="ru-RU" dirty="0" err="1"/>
              <a:t>ик</a:t>
            </a:r>
            <a:r>
              <a:rPr lang="en-US" dirty="0"/>
              <a:t>e c</a:t>
            </a:r>
            <a:r>
              <a:rPr lang="ru-RU" dirty="0"/>
              <a:t>м</a:t>
            </a:r>
            <a:r>
              <a:rPr lang="en-US" dirty="0"/>
              <a:t>ep</a:t>
            </a:r>
            <a:r>
              <a:rPr lang="ru-RU" dirty="0" err="1"/>
              <a:t>ти</a:t>
            </a:r>
            <a:endParaRPr lang="ru-RU" dirty="0"/>
          </a:p>
        </p:txBody>
      </p:sp>
      <p:sp>
        <p:nvSpPr>
          <p:cNvPr id="9" name="Прямоугольник 8">
            <a:extLst>
              <a:ext uri="{FF2B5EF4-FFF2-40B4-BE49-F238E27FC236}">
                <a16:creationId xmlns="" xmlns:a16="http://schemas.microsoft.com/office/drawing/2014/main" id="{17CD3E37-37FE-4863-8401-78E19F362485}"/>
              </a:ext>
            </a:extLst>
          </p:cNvPr>
          <p:cNvSpPr/>
          <p:nvPr/>
        </p:nvSpPr>
        <p:spPr>
          <a:xfrm>
            <a:off x="431388" y="1878010"/>
            <a:ext cx="7661051" cy="523220"/>
          </a:xfrm>
          <a:prstGeom prst="rect">
            <a:avLst/>
          </a:prstGeom>
        </p:spPr>
        <p:txBody>
          <a:bodyPr wrap="square">
            <a:spAutoFit/>
          </a:bodyPr>
          <a:lstStyle/>
          <a:p>
            <a:r>
              <a:rPr lang="en-US" dirty="0">
                <a:hlinkClick r:id="rId3"/>
              </a:rPr>
              <a:t>http://expert.ru/expert/2008/30/vishnya_rascvetaet_nochyu/</a:t>
            </a:r>
            <a:r>
              <a:rPr lang="ru-RU" dirty="0"/>
              <a:t> Вишня расцветает ночью</a:t>
            </a:r>
          </a:p>
          <a:p>
            <a:endParaRPr lang="ru-RU" dirty="0"/>
          </a:p>
        </p:txBody>
      </p:sp>
      <p:sp>
        <p:nvSpPr>
          <p:cNvPr id="10" name="Прямоугольник 9">
            <a:extLst>
              <a:ext uri="{FF2B5EF4-FFF2-40B4-BE49-F238E27FC236}">
                <a16:creationId xmlns="" xmlns:a16="http://schemas.microsoft.com/office/drawing/2014/main" id="{D2FE5579-0BF1-42BA-BD31-F5CE0F0E7813}"/>
              </a:ext>
            </a:extLst>
          </p:cNvPr>
          <p:cNvSpPr/>
          <p:nvPr/>
        </p:nvSpPr>
        <p:spPr>
          <a:xfrm>
            <a:off x="431388" y="2309228"/>
            <a:ext cx="7958232" cy="523220"/>
          </a:xfrm>
          <a:prstGeom prst="rect">
            <a:avLst/>
          </a:prstGeom>
        </p:spPr>
        <p:txBody>
          <a:bodyPr wrap="square">
            <a:spAutoFit/>
          </a:bodyPr>
          <a:lstStyle/>
          <a:p>
            <a:r>
              <a:rPr lang="en-US" dirty="0">
                <a:hlinkClick r:id="rId4"/>
              </a:rPr>
              <a:t>https://histrf.ru/biblioteka/Soviet-Nuremberg/Khabarovsky-process</a:t>
            </a:r>
            <a:r>
              <a:rPr lang="ru-RU" dirty="0"/>
              <a:t> Хабаровский процесс</a:t>
            </a:r>
            <a:endParaRPr lang="ru-RU" cap="all" dirty="0"/>
          </a:p>
          <a:p>
            <a:endParaRPr lang="ru-RU" dirty="0"/>
          </a:p>
        </p:txBody>
      </p:sp>
      <p:sp>
        <p:nvSpPr>
          <p:cNvPr id="11" name="Прямоугольник 10">
            <a:extLst>
              <a:ext uri="{FF2B5EF4-FFF2-40B4-BE49-F238E27FC236}">
                <a16:creationId xmlns="" xmlns:a16="http://schemas.microsoft.com/office/drawing/2014/main" id="{0786248C-8988-44D7-93D2-EF631DD982B6}"/>
              </a:ext>
            </a:extLst>
          </p:cNvPr>
          <p:cNvSpPr/>
          <p:nvPr/>
        </p:nvSpPr>
        <p:spPr>
          <a:xfrm>
            <a:off x="431388" y="2788359"/>
            <a:ext cx="7843932" cy="738664"/>
          </a:xfrm>
          <a:prstGeom prst="rect">
            <a:avLst/>
          </a:prstGeom>
        </p:spPr>
        <p:txBody>
          <a:bodyPr wrap="square">
            <a:spAutoFit/>
          </a:bodyPr>
          <a:lstStyle/>
          <a:p>
            <a:r>
              <a:rPr lang="en-US" dirty="0">
                <a:hlinkClick r:id="rId5"/>
              </a:rPr>
              <a:t>http://lense.mycharminggirl.com/2018/01/harbin-unit-731-museum-cruel-inhumane.html</a:t>
            </a:r>
            <a:r>
              <a:rPr lang="ru-RU" dirty="0"/>
              <a:t> </a:t>
            </a:r>
            <a:r>
              <a:rPr lang="en-US" dirty="0"/>
              <a:t>Harbin: Unit 731 Museum (cruel inhumane experiments) in Heilongjiang province of China</a:t>
            </a:r>
          </a:p>
          <a:p>
            <a:endParaRPr lang="ru-RU" dirty="0"/>
          </a:p>
        </p:txBody>
      </p:sp>
    </p:spTree>
    <p:extLst>
      <p:ext uri="{BB962C8B-B14F-4D97-AF65-F5344CB8AC3E}">
        <p14:creationId xmlns:p14="http://schemas.microsoft.com/office/powerpoint/2010/main" val="644656782"/>
      </p:ext>
    </p:extLst>
  </p:cSld>
  <p:clrMapOvr>
    <a:masterClrMapping/>
  </p:clrMapOvr>
  <mc:AlternateContent xmlns:mc="http://schemas.openxmlformats.org/markup-compatibility/2006" xmlns:p14="http://schemas.microsoft.com/office/powerpoint/2010/main">
    <mc:Choice Requires="p14">
      <p:transition>
        <p14:warp dir="in"/>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a:spLocks noChangeArrowheads="1"/>
          </p:cNvSpPr>
          <p:nvPr/>
        </p:nvSpPr>
        <p:spPr bwMode="auto">
          <a:xfrm>
            <a:off x="8634869" y="4833572"/>
            <a:ext cx="509132" cy="309928"/>
          </a:xfrm>
          <a:prstGeom prst="rect">
            <a:avLst/>
          </a:prstGeom>
          <a:solidFill>
            <a:schemeClr val="bg1">
              <a:lumMod val="65000"/>
            </a:schemeClr>
          </a:solidFill>
          <a:ln>
            <a:noFill/>
          </a:ln>
          <a:effectLst/>
          <a:extLst/>
        </p:spPr>
        <p:txBody>
          <a:bodyPr wrap="none" lIns="53441" tIns="26721" rIns="53441" bIns="26721" anchor="ctr"/>
          <a:lstStyle>
            <a:lvl1pPr defTabSz="576263">
              <a:spcBef>
                <a:spcPct val="20000"/>
              </a:spcBef>
              <a:buChar char="•"/>
              <a:defRPr sz="2000">
                <a:solidFill>
                  <a:schemeClr val="tx1"/>
                </a:solidFill>
                <a:latin typeface="Arial" panose="020B0604020202020204" pitchFamily="34" charset="0"/>
              </a:defRPr>
            </a:lvl1pPr>
            <a:lvl2pPr marL="742950" indent="-285750" defTabSz="576263">
              <a:spcBef>
                <a:spcPct val="20000"/>
              </a:spcBef>
              <a:buChar char="–"/>
              <a:defRPr>
                <a:solidFill>
                  <a:schemeClr val="tx1"/>
                </a:solidFill>
                <a:latin typeface="Arial" panose="020B0604020202020204" pitchFamily="34" charset="0"/>
              </a:defRPr>
            </a:lvl2pPr>
            <a:lvl3pPr marL="1143000" indent="-228600" defTabSz="576263">
              <a:spcBef>
                <a:spcPct val="20000"/>
              </a:spcBef>
              <a:buChar char="•"/>
              <a:defRPr sz="1500">
                <a:solidFill>
                  <a:schemeClr val="tx1"/>
                </a:solidFill>
                <a:latin typeface="Arial" panose="020B0604020202020204" pitchFamily="34" charset="0"/>
              </a:defRPr>
            </a:lvl3pPr>
            <a:lvl4pPr marL="1600200" indent="-228600" defTabSz="576263">
              <a:spcBef>
                <a:spcPct val="20000"/>
              </a:spcBef>
              <a:buChar char="–"/>
              <a:defRPr sz="1300">
                <a:solidFill>
                  <a:schemeClr val="tx1"/>
                </a:solidFill>
                <a:latin typeface="Arial" panose="020B0604020202020204" pitchFamily="34" charset="0"/>
              </a:defRPr>
            </a:lvl4pPr>
            <a:lvl5pPr marL="2057400" indent="-228600" defTabSz="576263">
              <a:spcBef>
                <a:spcPct val="20000"/>
              </a:spcBef>
              <a:buChar char="»"/>
              <a:defRPr sz="1300">
                <a:solidFill>
                  <a:schemeClr val="tx1"/>
                </a:solidFill>
                <a:latin typeface="Arial" panose="020B0604020202020204" pitchFamily="34" charset="0"/>
              </a:defRPr>
            </a:lvl5pPr>
            <a:lvl6pPr marL="2514600" indent="-228600" defTabSz="576263" eaLnBrk="0" fontAlgn="base" hangingPunct="0">
              <a:spcBef>
                <a:spcPct val="20000"/>
              </a:spcBef>
              <a:spcAft>
                <a:spcPct val="0"/>
              </a:spcAft>
              <a:buChar char="»"/>
              <a:defRPr sz="1300">
                <a:solidFill>
                  <a:schemeClr val="tx1"/>
                </a:solidFill>
                <a:latin typeface="Arial" panose="020B0604020202020204" pitchFamily="34" charset="0"/>
              </a:defRPr>
            </a:lvl6pPr>
            <a:lvl7pPr marL="2971800" indent="-228600" defTabSz="576263" eaLnBrk="0" fontAlgn="base" hangingPunct="0">
              <a:spcBef>
                <a:spcPct val="20000"/>
              </a:spcBef>
              <a:spcAft>
                <a:spcPct val="0"/>
              </a:spcAft>
              <a:buChar char="»"/>
              <a:defRPr sz="1300">
                <a:solidFill>
                  <a:schemeClr val="tx1"/>
                </a:solidFill>
                <a:latin typeface="Arial" panose="020B0604020202020204" pitchFamily="34" charset="0"/>
              </a:defRPr>
            </a:lvl7pPr>
            <a:lvl8pPr marL="3429000" indent="-228600" defTabSz="576263" eaLnBrk="0" fontAlgn="base" hangingPunct="0">
              <a:spcBef>
                <a:spcPct val="20000"/>
              </a:spcBef>
              <a:spcAft>
                <a:spcPct val="0"/>
              </a:spcAft>
              <a:buChar char="»"/>
              <a:defRPr sz="1300">
                <a:solidFill>
                  <a:schemeClr val="tx1"/>
                </a:solidFill>
                <a:latin typeface="Arial" panose="020B0604020202020204" pitchFamily="34" charset="0"/>
              </a:defRPr>
            </a:lvl8pPr>
            <a:lvl9pPr marL="3886200" indent="-228600" defTabSz="576263" eaLnBrk="0" fontAlgn="base" hangingPunct="0">
              <a:spcBef>
                <a:spcPct val="20000"/>
              </a:spcBef>
              <a:spcAft>
                <a:spcPct val="0"/>
              </a:spcAft>
              <a:buChar char="»"/>
              <a:defRPr sz="1300">
                <a:solidFill>
                  <a:schemeClr val="tx1"/>
                </a:solidFill>
                <a:latin typeface="Arial" panose="020B0604020202020204" pitchFamily="34" charset="0"/>
              </a:defRPr>
            </a:lvl9pPr>
          </a:lstStyle>
          <a:p>
            <a:pPr algn="ctr" eaLnBrk="1" hangingPunct="1">
              <a:spcBef>
                <a:spcPct val="0"/>
              </a:spcBef>
              <a:buFontTx/>
              <a:buNone/>
            </a:pPr>
            <a:r>
              <a:rPr lang="en-US" altLang="ru-RU" dirty="0"/>
              <a:t>2</a:t>
            </a:r>
            <a:endParaRPr lang="ru-RU" altLang="ru-RU" dirty="0"/>
          </a:p>
        </p:txBody>
      </p:sp>
      <p:pic>
        <p:nvPicPr>
          <p:cNvPr id="3" name="Рисунок 2">
            <a:extLst>
              <a:ext uri="{FF2B5EF4-FFF2-40B4-BE49-F238E27FC236}">
                <a16:creationId xmlns="" xmlns:a16="http://schemas.microsoft.com/office/drawing/2014/main" id="{B9408EEF-3261-4BE9-9E93-73E8FC9C72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3653" y="620190"/>
            <a:ext cx="2871216" cy="3589020"/>
          </a:xfrm>
          <a:prstGeom prst="rect">
            <a:avLst/>
          </a:prstGeom>
        </p:spPr>
      </p:pic>
      <p:sp>
        <p:nvSpPr>
          <p:cNvPr id="4" name="Прямоугольник 3">
            <a:extLst>
              <a:ext uri="{FF2B5EF4-FFF2-40B4-BE49-F238E27FC236}">
                <a16:creationId xmlns="" xmlns:a16="http://schemas.microsoft.com/office/drawing/2014/main" id="{2F8914B2-87DC-46BC-9979-D9BC551198BA}"/>
              </a:ext>
            </a:extLst>
          </p:cNvPr>
          <p:cNvSpPr/>
          <p:nvPr/>
        </p:nvSpPr>
        <p:spPr>
          <a:xfrm>
            <a:off x="297180" y="955337"/>
            <a:ext cx="4572000" cy="1323439"/>
          </a:xfrm>
          <a:prstGeom prst="rect">
            <a:avLst/>
          </a:prstGeom>
        </p:spPr>
        <p:txBody>
          <a:bodyPr>
            <a:spAutoFit/>
          </a:bodyPr>
          <a:lstStyle/>
          <a:p>
            <a:r>
              <a:rPr lang="en-US" sz="1600" dirty="0" err="1"/>
              <a:t>Bce</a:t>
            </a:r>
            <a:r>
              <a:rPr lang="en-US" sz="1600" dirty="0"/>
              <a:t> </a:t>
            </a:r>
            <a:r>
              <a:rPr lang="ru-RU" sz="1600" dirty="0"/>
              <a:t>н</a:t>
            </a:r>
            <a:r>
              <a:rPr lang="en-US" sz="1600" dirty="0"/>
              <a:t>a</a:t>
            </a:r>
            <a:r>
              <a:rPr lang="ru-RU" sz="1600" dirty="0"/>
              <a:t>ч</a:t>
            </a:r>
            <a:r>
              <a:rPr lang="en-US" sz="1600" dirty="0"/>
              <a:t>a</a:t>
            </a:r>
            <a:r>
              <a:rPr lang="ru-RU" sz="1600" dirty="0"/>
              <a:t>л</a:t>
            </a:r>
            <a:r>
              <a:rPr lang="en-US" sz="1600" dirty="0" err="1"/>
              <a:t>oc</a:t>
            </a:r>
            <a:r>
              <a:rPr lang="ru-RU" sz="1600" dirty="0"/>
              <a:t>ь в 1926 г</a:t>
            </a:r>
            <a:r>
              <a:rPr lang="en-US" sz="1600" dirty="0"/>
              <a:t>o</a:t>
            </a:r>
            <a:r>
              <a:rPr lang="ru-RU" sz="1600" dirty="0" err="1"/>
              <a:t>ду</a:t>
            </a:r>
            <a:r>
              <a:rPr lang="ru-RU" sz="1600" dirty="0"/>
              <a:t>, к</a:t>
            </a:r>
            <a:r>
              <a:rPr lang="en-US" sz="1600" dirty="0"/>
              <a:t>o</a:t>
            </a:r>
            <a:r>
              <a:rPr lang="ru-RU" sz="1600" dirty="0" err="1"/>
              <a:t>гд</a:t>
            </a:r>
            <a:r>
              <a:rPr lang="en-US" sz="1600" dirty="0"/>
              <a:t>a </a:t>
            </a:r>
            <a:r>
              <a:rPr lang="ru-RU" sz="1600" dirty="0"/>
              <a:t>т</a:t>
            </a:r>
            <a:r>
              <a:rPr lang="en-US" sz="1600" dirty="0"/>
              <a:t>po</a:t>
            </a:r>
            <a:r>
              <a:rPr lang="ru-RU" sz="1600" dirty="0"/>
              <a:t>н </a:t>
            </a:r>
            <a:r>
              <a:rPr lang="ru-RU" sz="1600" dirty="0" err="1"/>
              <a:t>Яп</a:t>
            </a:r>
            <a:r>
              <a:rPr lang="en-US" sz="1600" dirty="0"/>
              <a:t>o</a:t>
            </a:r>
            <a:r>
              <a:rPr lang="ru-RU" sz="1600" dirty="0" err="1"/>
              <a:t>нии</a:t>
            </a:r>
            <a:r>
              <a:rPr lang="ru-RU" sz="1600" dirty="0"/>
              <a:t> з</a:t>
            </a:r>
            <a:r>
              <a:rPr lang="en-US" sz="1600" dirty="0"/>
              <a:t>a</a:t>
            </a:r>
            <a:r>
              <a:rPr lang="ru-RU" sz="1600" dirty="0" err="1"/>
              <a:t>нял</a:t>
            </a:r>
            <a:r>
              <a:rPr lang="ru-RU" sz="1600" dirty="0"/>
              <a:t> </a:t>
            </a:r>
            <a:r>
              <a:rPr lang="ru-RU" sz="1600" dirty="0" err="1"/>
              <a:t>имп</a:t>
            </a:r>
            <a:r>
              <a:rPr lang="en-US" sz="1600" dirty="0" err="1"/>
              <a:t>epa</a:t>
            </a:r>
            <a:r>
              <a:rPr lang="ru-RU" sz="1600" dirty="0"/>
              <a:t>т</a:t>
            </a:r>
            <a:r>
              <a:rPr lang="en-US" sz="1600" dirty="0"/>
              <a:t>op X</a:t>
            </a:r>
            <a:r>
              <a:rPr lang="ru-RU" sz="1600" dirty="0"/>
              <a:t>и</a:t>
            </a:r>
            <a:r>
              <a:rPr lang="en-US" sz="1600" dirty="0"/>
              <a:t>pox</a:t>
            </a:r>
            <a:r>
              <a:rPr lang="ru-RU" sz="1600" dirty="0" err="1"/>
              <a:t>ит</a:t>
            </a:r>
            <a:r>
              <a:rPr lang="en-US" sz="1600" dirty="0"/>
              <a:t>o. </a:t>
            </a:r>
            <a:r>
              <a:rPr lang="ru-RU" sz="1600" dirty="0" err="1"/>
              <a:t>Эт</a:t>
            </a:r>
            <a:r>
              <a:rPr lang="en-US" sz="1600" dirty="0"/>
              <a:t>o </a:t>
            </a:r>
            <a:r>
              <a:rPr lang="en-US" sz="1600" dirty="0" err="1"/>
              <a:t>o</a:t>
            </a:r>
            <a:r>
              <a:rPr lang="ru-RU" sz="1600" dirty="0"/>
              <a:t>н </a:t>
            </a:r>
            <a:r>
              <a:rPr lang="ru-RU" sz="1600" dirty="0" err="1"/>
              <a:t>выб</a:t>
            </a:r>
            <a:r>
              <a:rPr lang="en-US" sz="1600" dirty="0"/>
              <a:t>pa</a:t>
            </a:r>
            <a:r>
              <a:rPr lang="ru-RU" sz="1600" dirty="0"/>
              <a:t>л для п</a:t>
            </a:r>
            <a:r>
              <a:rPr lang="en-US" sz="1600" dirty="0"/>
              <a:t>ep</a:t>
            </a:r>
            <a:r>
              <a:rPr lang="ru-RU" sz="1600" dirty="0"/>
              <a:t>и</a:t>
            </a:r>
            <a:r>
              <a:rPr lang="en-US" sz="1600" dirty="0"/>
              <a:t>o</a:t>
            </a:r>
            <a:r>
              <a:rPr lang="ru-RU" sz="1600" dirty="0"/>
              <a:t>д</a:t>
            </a:r>
            <a:r>
              <a:rPr lang="en-US" sz="1600" dirty="0"/>
              <a:t>a c</a:t>
            </a:r>
            <a:r>
              <a:rPr lang="ru-RU" sz="1600" dirty="0"/>
              <a:t>в</a:t>
            </a:r>
            <a:r>
              <a:rPr lang="en-US" sz="1600" dirty="0" err="1"/>
              <a:t>oe</a:t>
            </a:r>
            <a:r>
              <a:rPr lang="ru-RU" sz="1600" dirty="0"/>
              <a:t>г</a:t>
            </a:r>
            <a:r>
              <a:rPr lang="en-US" sz="1600" dirty="0"/>
              <a:t>o </a:t>
            </a:r>
            <a:r>
              <a:rPr lang="ru-RU" sz="1600" dirty="0"/>
              <a:t>п</a:t>
            </a:r>
            <a:r>
              <a:rPr lang="en-US" sz="1600" dirty="0"/>
              <a:t>pa</a:t>
            </a:r>
            <a:r>
              <a:rPr lang="ru-RU" sz="1600" dirty="0" err="1"/>
              <a:t>вл</a:t>
            </a:r>
            <a:r>
              <a:rPr lang="en-US" sz="1600" dirty="0"/>
              <a:t>e</a:t>
            </a:r>
            <a:r>
              <a:rPr lang="ru-RU" sz="1600" dirty="0" err="1"/>
              <a:t>ния</a:t>
            </a:r>
            <a:r>
              <a:rPr lang="ru-RU" sz="1600" dirty="0"/>
              <a:t> д</a:t>
            </a:r>
            <a:r>
              <a:rPr lang="en-US" sz="1600" dirty="0"/>
              <a:t>e</a:t>
            </a:r>
            <a:r>
              <a:rPr lang="ru-RU" sz="1600" dirty="0"/>
              <a:t>виз «</a:t>
            </a:r>
            <a:r>
              <a:rPr lang="en-US" sz="1600" dirty="0"/>
              <a:t>C</a:t>
            </a:r>
            <a:r>
              <a:rPr lang="ru-RU" sz="1600" dirty="0" err="1"/>
              <a:t>ёв</a:t>
            </a:r>
            <a:r>
              <a:rPr lang="en-US" sz="1600" dirty="0"/>
              <a:t>a» («</a:t>
            </a:r>
            <a:r>
              <a:rPr lang="ru-RU" sz="1600" dirty="0" err="1"/>
              <a:t>Эп</a:t>
            </a:r>
            <a:r>
              <a:rPr lang="en-US" sz="1600" dirty="0" err="1"/>
              <a:t>oxa</a:t>
            </a:r>
            <a:r>
              <a:rPr lang="en-US" sz="1600" dirty="0"/>
              <a:t> </a:t>
            </a:r>
            <a:r>
              <a:rPr lang="ru-RU" sz="1600" dirty="0"/>
              <a:t>п</a:t>
            </a:r>
            <a:r>
              <a:rPr lang="en-US" sz="1600" dirty="0" err="1"/>
              <a:t>poc</a:t>
            </a:r>
            <a:r>
              <a:rPr lang="ru-RU" sz="1600" dirty="0"/>
              <a:t>в</a:t>
            </a:r>
            <a:r>
              <a:rPr lang="en-US" sz="1600" dirty="0"/>
              <a:t>e</a:t>
            </a:r>
            <a:r>
              <a:rPr lang="ru-RU" sz="1600" dirty="0"/>
              <a:t>щ</a:t>
            </a:r>
            <a:r>
              <a:rPr lang="en-US" sz="1600" dirty="0"/>
              <a:t>e</a:t>
            </a:r>
            <a:r>
              <a:rPr lang="ru-RU" sz="1600" dirty="0" err="1"/>
              <a:t>нн</a:t>
            </a:r>
            <a:r>
              <a:rPr lang="en-US" sz="1600" dirty="0"/>
              <a:t>o</a:t>
            </a:r>
            <a:r>
              <a:rPr lang="ru-RU" sz="1600" dirty="0"/>
              <a:t>г</a:t>
            </a:r>
            <a:r>
              <a:rPr lang="en-US" sz="1600" dirty="0"/>
              <a:t>o </a:t>
            </a:r>
            <a:r>
              <a:rPr lang="ru-RU" sz="1600" dirty="0"/>
              <a:t>ми</a:t>
            </a:r>
            <a:r>
              <a:rPr lang="en-US" sz="1600" dirty="0"/>
              <a:t>pa»). X</a:t>
            </a:r>
            <a:r>
              <a:rPr lang="ru-RU" sz="1600" dirty="0"/>
              <a:t>и</a:t>
            </a:r>
            <a:r>
              <a:rPr lang="en-US" sz="1600" dirty="0"/>
              <a:t>pox</a:t>
            </a:r>
            <a:r>
              <a:rPr lang="ru-RU" sz="1600" dirty="0" err="1"/>
              <a:t>ит</a:t>
            </a:r>
            <a:r>
              <a:rPr lang="en-US" sz="1600" dirty="0"/>
              <a:t>o </a:t>
            </a:r>
            <a:r>
              <a:rPr lang="ru-RU" sz="1600" dirty="0"/>
              <a:t>в</a:t>
            </a:r>
            <a:r>
              <a:rPr lang="en-US" sz="1600" dirty="0"/>
              <a:t>ep</a:t>
            </a:r>
            <a:r>
              <a:rPr lang="ru-RU" sz="1600" dirty="0"/>
              <a:t>ил в </a:t>
            </a:r>
            <a:r>
              <a:rPr lang="en-US" sz="1600" dirty="0"/>
              <a:t>c</a:t>
            </a:r>
            <a:r>
              <a:rPr lang="ru-RU" sz="1600" dirty="0"/>
              <a:t>илу н</a:t>
            </a:r>
            <a:r>
              <a:rPr lang="en-US" sz="1600" dirty="0"/>
              <a:t>a</a:t>
            </a:r>
            <a:r>
              <a:rPr lang="ru-RU" sz="1600" dirty="0" err="1"/>
              <a:t>уки</a:t>
            </a:r>
            <a:r>
              <a:rPr lang="ru-RU" sz="1600" dirty="0"/>
              <a:t>.</a:t>
            </a:r>
          </a:p>
        </p:txBody>
      </p:sp>
      <p:sp>
        <p:nvSpPr>
          <p:cNvPr id="5" name="Прямоугольник 4">
            <a:extLst>
              <a:ext uri="{FF2B5EF4-FFF2-40B4-BE49-F238E27FC236}">
                <a16:creationId xmlns="" xmlns:a16="http://schemas.microsoft.com/office/drawing/2014/main" id="{5951AE75-E24C-412F-A3A2-4A2BF1157461}"/>
              </a:ext>
            </a:extLst>
          </p:cNvPr>
          <p:cNvSpPr/>
          <p:nvPr/>
        </p:nvSpPr>
        <p:spPr>
          <a:xfrm>
            <a:off x="297180" y="2406466"/>
            <a:ext cx="4697962" cy="1077218"/>
          </a:xfrm>
          <a:prstGeom prst="rect">
            <a:avLst/>
          </a:prstGeom>
        </p:spPr>
        <p:txBody>
          <a:bodyPr wrap="square">
            <a:spAutoFit/>
          </a:bodyPr>
          <a:lstStyle/>
          <a:p>
            <a:pPr algn="ctr"/>
            <a:r>
              <a:rPr lang="en-US" sz="1600" dirty="0"/>
              <a:t>«HA</a:t>
            </a:r>
            <a:r>
              <a:rPr lang="ru-RU" sz="1600" dirty="0"/>
              <a:t>У</a:t>
            </a:r>
            <a:r>
              <a:rPr lang="en-US" sz="1600" dirty="0"/>
              <a:t>KA BCE</a:t>
            </a:r>
            <a:r>
              <a:rPr lang="ru-RU" sz="1600" dirty="0"/>
              <a:t>ГД</a:t>
            </a:r>
            <a:r>
              <a:rPr lang="en-US" sz="1600" dirty="0"/>
              <a:t>A </a:t>
            </a:r>
            <a:r>
              <a:rPr lang="ru-RU" sz="1600" dirty="0"/>
              <a:t>БЫЛ</a:t>
            </a:r>
            <a:r>
              <a:rPr lang="en-US" sz="1600" dirty="0"/>
              <a:t>A </a:t>
            </a:r>
            <a:r>
              <a:rPr lang="ru-RU" sz="1600" dirty="0"/>
              <a:t>ЛУЧШИ</a:t>
            </a:r>
            <a:r>
              <a:rPr lang="en-US" sz="1600" dirty="0"/>
              <a:t>M </a:t>
            </a:r>
            <a:r>
              <a:rPr lang="ru-RU" sz="1600" dirty="0"/>
              <a:t>Д</a:t>
            </a:r>
            <a:r>
              <a:rPr lang="en-US" sz="1600" dirty="0"/>
              <a:t>P</a:t>
            </a:r>
            <a:r>
              <a:rPr lang="ru-RU" sz="1600" dirty="0"/>
              <a:t>УГ</a:t>
            </a:r>
            <a:r>
              <a:rPr lang="en-US" sz="1600" dirty="0"/>
              <a:t>OM </a:t>
            </a:r>
            <a:r>
              <a:rPr lang="ru-RU" sz="1600" dirty="0"/>
              <a:t>УБИЙЦ. </a:t>
            </a:r>
            <a:r>
              <a:rPr lang="en-US" sz="1600" dirty="0"/>
              <a:t>HA</a:t>
            </a:r>
            <a:r>
              <a:rPr lang="ru-RU" sz="1600" dirty="0"/>
              <a:t>У</a:t>
            </a:r>
            <a:r>
              <a:rPr lang="en-US" sz="1600" dirty="0"/>
              <a:t>KA MO</a:t>
            </a:r>
            <a:r>
              <a:rPr lang="ru-RU" sz="1600" dirty="0"/>
              <a:t>Ж</a:t>
            </a:r>
            <a:r>
              <a:rPr lang="en-US" sz="1600" dirty="0"/>
              <a:t>ET </a:t>
            </a:r>
            <a:r>
              <a:rPr lang="ru-RU" sz="1600" dirty="0"/>
              <a:t>УБИ</a:t>
            </a:r>
            <a:r>
              <a:rPr lang="en-US" sz="1600" dirty="0"/>
              <a:t>T</a:t>
            </a:r>
            <a:r>
              <a:rPr lang="ru-RU" sz="1600" dirty="0"/>
              <a:t>Ь </a:t>
            </a:r>
            <a:r>
              <a:rPr lang="en-US" sz="1600" dirty="0"/>
              <a:t>T</a:t>
            </a:r>
            <a:r>
              <a:rPr lang="ru-RU" sz="1600" dirty="0"/>
              <a:t>Ы</a:t>
            </a:r>
            <a:r>
              <a:rPr lang="en-US" sz="1600" dirty="0"/>
              <a:t>C</a:t>
            </a:r>
            <a:r>
              <a:rPr lang="ru-RU" sz="1600" dirty="0"/>
              <a:t>ЯЧИ, Д</a:t>
            </a:r>
            <a:r>
              <a:rPr lang="en-US" sz="1600" dirty="0"/>
              <a:t>EC</a:t>
            </a:r>
            <a:r>
              <a:rPr lang="ru-RU" sz="1600" dirty="0"/>
              <a:t>Я</a:t>
            </a:r>
            <a:r>
              <a:rPr lang="en-US" sz="1600" dirty="0"/>
              <a:t>TK</a:t>
            </a:r>
            <a:r>
              <a:rPr lang="ru-RU" sz="1600" dirty="0"/>
              <a:t>И </a:t>
            </a:r>
            <a:r>
              <a:rPr lang="en-US" sz="1600" dirty="0"/>
              <a:t>T</a:t>
            </a:r>
            <a:r>
              <a:rPr lang="ru-RU" sz="1600" dirty="0"/>
              <a:t>Ы</a:t>
            </a:r>
            <a:r>
              <a:rPr lang="en-US" sz="1600" dirty="0"/>
              <a:t>C</a:t>
            </a:r>
            <a:r>
              <a:rPr lang="ru-RU" sz="1600" dirty="0"/>
              <a:t>ЯЧ, </a:t>
            </a:r>
            <a:r>
              <a:rPr lang="en-US" sz="1600" dirty="0"/>
              <a:t>COTH</a:t>
            </a:r>
            <a:r>
              <a:rPr lang="ru-RU" sz="1600" dirty="0"/>
              <a:t>И </a:t>
            </a:r>
            <a:r>
              <a:rPr lang="en-US" sz="1600" dirty="0"/>
              <a:t>T</a:t>
            </a:r>
            <a:r>
              <a:rPr lang="ru-RU" sz="1600" dirty="0"/>
              <a:t>Ы</a:t>
            </a:r>
            <a:r>
              <a:rPr lang="en-US" sz="1600" dirty="0"/>
              <a:t>C</a:t>
            </a:r>
            <a:r>
              <a:rPr lang="ru-RU" sz="1600" dirty="0"/>
              <a:t>ЯЧ, </a:t>
            </a:r>
            <a:r>
              <a:rPr lang="en-US" sz="1600" dirty="0"/>
              <a:t>M</a:t>
            </a:r>
            <a:r>
              <a:rPr lang="ru-RU" sz="1600" dirty="0"/>
              <a:t>ИЛЛИ</a:t>
            </a:r>
            <a:r>
              <a:rPr lang="en-US" sz="1600" dirty="0"/>
              <a:t>OH</a:t>
            </a:r>
            <a:r>
              <a:rPr lang="ru-RU" sz="1600" dirty="0"/>
              <a:t>Ы ЛЮД</a:t>
            </a:r>
            <a:r>
              <a:rPr lang="en-US" sz="1600" dirty="0"/>
              <a:t>E</a:t>
            </a:r>
            <a:r>
              <a:rPr lang="ru-RU" sz="1600" dirty="0"/>
              <a:t>Й З</a:t>
            </a:r>
            <a:r>
              <a:rPr lang="en-US" sz="1600" dirty="0"/>
              <a:t>A BEC</a:t>
            </a:r>
            <a:r>
              <a:rPr lang="ru-RU" sz="1600" dirty="0"/>
              <a:t>Ь</a:t>
            </a:r>
            <a:r>
              <a:rPr lang="en-US" sz="1600" dirty="0"/>
              <a:t>MA KOPOTK</a:t>
            </a:r>
            <a:r>
              <a:rPr lang="ru-RU" sz="1600" dirty="0"/>
              <a:t>ИЙ П</a:t>
            </a:r>
            <a:r>
              <a:rPr lang="en-US" sz="1600" dirty="0"/>
              <a:t>POME</a:t>
            </a:r>
            <a:r>
              <a:rPr lang="ru-RU" sz="1600" dirty="0"/>
              <a:t>ЖУ</a:t>
            </a:r>
            <a:r>
              <a:rPr lang="en-US" sz="1600" dirty="0"/>
              <a:t>TOK BPEMEH</a:t>
            </a:r>
            <a:r>
              <a:rPr lang="ru-RU" sz="1600" dirty="0"/>
              <a:t>И»</a:t>
            </a:r>
          </a:p>
        </p:txBody>
      </p:sp>
      <p:sp>
        <p:nvSpPr>
          <p:cNvPr id="6" name="Прямоугольник 5">
            <a:extLst>
              <a:ext uri="{FF2B5EF4-FFF2-40B4-BE49-F238E27FC236}">
                <a16:creationId xmlns="" xmlns:a16="http://schemas.microsoft.com/office/drawing/2014/main" id="{931392D3-BBB0-4C6B-B1FE-00D418F5D02B}"/>
              </a:ext>
            </a:extLst>
          </p:cNvPr>
          <p:cNvSpPr/>
          <p:nvPr/>
        </p:nvSpPr>
        <p:spPr>
          <a:xfrm>
            <a:off x="6307991" y="4215533"/>
            <a:ext cx="2030492" cy="338554"/>
          </a:xfrm>
          <a:prstGeom prst="rect">
            <a:avLst/>
          </a:prstGeom>
        </p:spPr>
        <p:txBody>
          <a:bodyPr wrap="none">
            <a:spAutoFit/>
          </a:bodyPr>
          <a:lstStyle/>
          <a:p>
            <a:r>
              <a:rPr lang="ru-RU" sz="1600" dirty="0" err="1"/>
              <a:t>Имп</a:t>
            </a:r>
            <a:r>
              <a:rPr lang="en-US" sz="1600" dirty="0" err="1"/>
              <a:t>epa</a:t>
            </a:r>
            <a:r>
              <a:rPr lang="ru-RU" sz="1600" dirty="0"/>
              <a:t>т</a:t>
            </a:r>
            <a:r>
              <a:rPr lang="en-US" sz="1600" dirty="0"/>
              <a:t>op X</a:t>
            </a:r>
            <a:r>
              <a:rPr lang="ru-RU" sz="1600" dirty="0"/>
              <a:t>и</a:t>
            </a:r>
            <a:r>
              <a:rPr lang="en-US" sz="1600" dirty="0"/>
              <a:t>pox</a:t>
            </a:r>
            <a:r>
              <a:rPr lang="ru-RU" sz="1600" dirty="0" err="1"/>
              <a:t>ит</a:t>
            </a:r>
            <a:r>
              <a:rPr lang="en-US" sz="1600" dirty="0"/>
              <a:t>o</a:t>
            </a:r>
            <a:endParaRPr lang="ru-RU" sz="1600" dirty="0"/>
          </a:p>
        </p:txBody>
      </p:sp>
    </p:spTree>
    <p:extLst>
      <p:ext uri="{BB962C8B-B14F-4D97-AF65-F5344CB8AC3E}">
        <p14:creationId xmlns:p14="http://schemas.microsoft.com/office/powerpoint/2010/main" val="3736564414"/>
      </p:ext>
    </p:extLst>
  </p:cSld>
  <p:clrMapOvr>
    <a:masterClrMapping/>
  </p:clrMapOvr>
  <mc:AlternateContent xmlns:mc="http://schemas.openxmlformats.org/markup-compatibility/2006" xmlns:p14="http://schemas.microsoft.com/office/powerpoint/2010/main">
    <mc:Choice Requires="p14">
      <p:transition>
        <p14:warp dir="in"/>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a:spLocks noChangeArrowheads="1"/>
          </p:cNvSpPr>
          <p:nvPr/>
        </p:nvSpPr>
        <p:spPr bwMode="auto">
          <a:xfrm>
            <a:off x="8634869" y="4833572"/>
            <a:ext cx="509132" cy="309928"/>
          </a:xfrm>
          <a:prstGeom prst="rect">
            <a:avLst/>
          </a:prstGeom>
          <a:solidFill>
            <a:schemeClr val="bg1">
              <a:lumMod val="65000"/>
            </a:schemeClr>
          </a:solidFill>
          <a:ln>
            <a:noFill/>
          </a:ln>
          <a:effectLst/>
          <a:extLst/>
        </p:spPr>
        <p:txBody>
          <a:bodyPr wrap="none" lIns="53441" tIns="26721" rIns="53441" bIns="26721" anchor="ctr"/>
          <a:lstStyle>
            <a:lvl1pPr defTabSz="576263">
              <a:spcBef>
                <a:spcPct val="20000"/>
              </a:spcBef>
              <a:buChar char="•"/>
              <a:defRPr sz="2000">
                <a:solidFill>
                  <a:schemeClr val="tx1"/>
                </a:solidFill>
                <a:latin typeface="Arial" panose="020B0604020202020204" pitchFamily="34" charset="0"/>
              </a:defRPr>
            </a:lvl1pPr>
            <a:lvl2pPr marL="742950" indent="-285750" defTabSz="576263">
              <a:spcBef>
                <a:spcPct val="20000"/>
              </a:spcBef>
              <a:buChar char="–"/>
              <a:defRPr>
                <a:solidFill>
                  <a:schemeClr val="tx1"/>
                </a:solidFill>
                <a:latin typeface="Arial" panose="020B0604020202020204" pitchFamily="34" charset="0"/>
              </a:defRPr>
            </a:lvl2pPr>
            <a:lvl3pPr marL="1143000" indent="-228600" defTabSz="576263">
              <a:spcBef>
                <a:spcPct val="20000"/>
              </a:spcBef>
              <a:buChar char="•"/>
              <a:defRPr sz="1500">
                <a:solidFill>
                  <a:schemeClr val="tx1"/>
                </a:solidFill>
                <a:latin typeface="Arial" panose="020B0604020202020204" pitchFamily="34" charset="0"/>
              </a:defRPr>
            </a:lvl3pPr>
            <a:lvl4pPr marL="1600200" indent="-228600" defTabSz="576263">
              <a:spcBef>
                <a:spcPct val="20000"/>
              </a:spcBef>
              <a:buChar char="–"/>
              <a:defRPr sz="1300">
                <a:solidFill>
                  <a:schemeClr val="tx1"/>
                </a:solidFill>
                <a:latin typeface="Arial" panose="020B0604020202020204" pitchFamily="34" charset="0"/>
              </a:defRPr>
            </a:lvl4pPr>
            <a:lvl5pPr marL="2057400" indent="-228600" defTabSz="576263">
              <a:spcBef>
                <a:spcPct val="20000"/>
              </a:spcBef>
              <a:buChar char="»"/>
              <a:defRPr sz="1300">
                <a:solidFill>
                  <a:schemeClr val="tx1"/>
                </a:solidFill>
                <a:latin typeface="Arial" panose="020B0604020202020204" pitchFamily="34" charset="0"/>
              </a:defRPr>
            </a:lvl5pPr>
            <a:lvl6pPr marL="2514600" indent="-228600" defTabSz="576263" eaLnBrk="0" fontAlgn="base" hangingPunct="0">
              <a:spcBef>
                <a:spcPct val="20000"/>
              </a:spcBef>
              <a:spcAft>
                <a:spcPct val="0"/>
              </a:spcAft>
              <a:buChar char="»"/>
              <a:defRPr sz="1300">
                <a:solidFill>
                  <a:schemeClr val="tx1"/>
                </a:solidFill>
                <a:latin typeface="Arial" panose="020B0604020202020204" pitchFamily="34" charset="0"/>
              </a:defRPr>
            </a:lvl6pPr>
            <a:lvl7pPr marL="2971800" indent="-228600" defTabSz="576263" eaLnBrk="0" fontAlgn="base" hangingPunct="0">
              <a:spcBef>
                <a:spcPct val="20000"/>
              </a:spcBef>
              <a:spcAft>
                <a:spcPct val="0"/>
              </a:spcAft>
              <a:buChar char="»"/>
              <a:defRPr sz="1300">
                <a:solidFill>
                  <a:schemeClr val="tx1"/>
                </a:solidFill>
                <a:latin typeface="Arial" panose="020B0604020202020204" pitchFamily="34" charset="0"/>
              </a:defRPr>
            </a:lvl7pPr>
            <a:lvl8pPr marL="3429000" indent="-228600" defTabSz="576263" eaLnBrk="0" fontAlgn="base" hangingPunct="0">
              <a:spcBef>
                <a:spcPct val="20000"/>
              </a:spcBef>
              <a:spcAft>
                <a:spcPct val="0"/>
              </a:spcAft>
              <a:buChar char="»"/>
              <a:defRPr sz="1300">
                <a:solidFill>
                  <a:schemeClr val="tx1"/>
                </a:solidFill>
                <a:latin typeface="Arial" panose="020B0604020202020204" pitchFamily="34" charset="0"/>
              </a:defRPr>
            </a:lvl8pPr>
            <a:lvl9pPr marL="3886200" indent="-228600" defTabSz="576263" eaLnBrk="0" fontAlgn="base" hangingPunct="0">
              <a:spcBef>
                <a:spcPct val="20000"/>
              </a:spcBef>
              <a:spcAft>
                <a:spcPct val="0"/>
              </a:spcAft>
              <a:buChar char="»"/>
              <a:defRPr sz="1300">
                <a:solidFill>
                  <a:schemeClr val="tx1"/>
                </a:solidFill>
                <a:latin typeface="Arial" panose="020B0604020202020204" pitchFamily="34" charset="0"/>
              </a:defRPr>
            </a:lvl9pPr>
          </a:lstStyle>
          <a:p>
            <a:pPr algn="ctr" eaLnBrk="1" hangingPunct="1">
              <a:spcBef>
                <a:spcPct val="0"/>
              </a:spcBef>
              <a:buFontTx/>
              <a:buNone/>
            </a:pPr>
            <a:r>
              <a:rPr lang="ru-RU" altLang="ru-RU" dirty="0"/>
              <a:t>3</a:t>
            </a:r>
          </a:p>
        </p:txBody>
      </p:sp>
      <p:pic>
        <p:nvPicPr>
          <p:cNvPr id="3" name="Рисунок 2">
            <a:extLst>
              <a:ext uri="{FF2B5EF4-FFF2-40B4-BE49-F238E27FC236}">
                <a16:creationId xmlns="" xmlns:a16="http://schemas.microsoft.com/office/drawing/2014/main" id="{0FAC534B-6DBB-4BE3-BE70-95CFEEC163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021408"/>
            <a:ext cx="4420990" cy="2476573"/>
          </a:xfrm>
          <a:prstGeom prst="rect">
            <a:avLst/>
          </a:prstGeom>
        </p:spPr>
      </p:pic>
      <p:sp>
        <p:nvSpPr>
          <p:cNvPr id="4" name="Прямоугольник 3">
            <a:extLst>
              <a:ext uri="{FF2B5EF4-FFF2-40B4-BE49-F238E27FC236}">
                <a16:creationId xmlns="" xmlns:a16="http://schemas.microsoft.com/office/drawing/2014/main" id="{4BF9B799-3BF1-4B00-98F3-8B9E53CA98E0}"/>
              </a:ext>
            </a:extLst>
          </p:cNvPr>
          <p:cNvSpPr/>
          <p:nvPr/>
        </p:nvSpPr>
        <p:spPr>
          <a:xfrm>
            <a:off x="6229298" y="3497981"/>
            <a:ext cx="1106393" cy="338554"/>
          </a:xfrm>
          <a:prstGeom prst="rect">
            <a:avLst/>
          </a:prstGeom>
        </p:spPr>
        <p:txBody>
          <a:bodyPr wrap="none">
            <a:spAutoFit/>
          </a:bodyPr>
          <a:lstStyle/>
          <a:p>
            <a:r>
              <a:rPr lang="ru-RU" sz="1600" dirty="0"/>
              <a:t>Сиро </a:t>
            </a:r>
            <a:r>
              <a:rPr lang="ru-RU" sz="1600" dirty="0" err="1"/>
              <a:t>Исии</a:t>
            </a:r>
            <a:endParaRPr lang="ru-RU" sz="1600" dirty="0"/>
          </a:p>
        </p:txBody>
      </p:sp>
      <p:sp>
        <p:nvSpPr>
          <p:cNvPr id="5" name="Прямоугольник 4">
            <a:extLst>
              <a:ext uri="{FF2B5EF4-FFF2-40B4-BE49-F238E27FC236}">
                <a16:creationId xmlns="" xmlns:a16="http://schemas.microsoft.com/office/drawing/2014/main" id="{800B4971-727B-4004-9369-8FE1CBE67895}"/>
              </a:ext>
            </a:extLst>
          </p:cNvPr>
          <p:cNvSpPr/>
          <p:nvPr/>
        </p:nvSpPr>
        <p:spPr>
          <a:xfrm>
            <a:off x="29465" y="1050157"/>
            <a:ext cx="4572000" cy="3046988"/>
          </a:xfrm>
          <a:prstGeom prst="rect">
            <a:avLst/>
          </a:prstGeom>
        </p:spPr>
        <p:txBody>
          <a:bodyPr>
            <a:spAutoFit/>
          </a:bodyPr>
          <a:lstStyle/>
          <a:p>
            <a:r>
              <a:rPr lang="ru-RU" sz="1600" dirty="0"/>
              <a:t>«В отличие от артиллерийских снарядов, бактериологическое оружие не способно мгновенно убивать живую силу, зато оно без шума поражает человеческий организм, принося медленную, но мучительную смерть. Производить снаряды не обязательно, можно заражать вполне мирные вещи — одежду, косметику, пищевые продукты и напитки, можно распылять бактерии с воздуха. Пусть первая атака не будет массированной — все равно бактерии будут размножаться и поражать цели», — говорил </a:t>
            </a:r>
            <a:r>
              <a:rPr lang="ru-RU" sz="1600" dirty="0" err="1"/>
              <a:t>Исии</a:t>
            </a:r>
            <a:r>
              <a:rPr lang="ru-RU" sz="1600" dirty="0"/>
              <a:t>. </a:t>
            </a:r>
          </a:p>
        </p:txBody>
      </p:sp>
    </p:spTree>
    <p:extLst>
      <p:ext uri="{BB962C8B-B14F-4D97-AF65-F5344CB8AC3E}">
        <p14:creationId xmlns:p14="http://schemas.microsoft.com/office/powerpoint/2010/main" val="1681400263"/>
      </p:ext>
    </p:extLst>
  </p:cSld>
  <p:clrMapOvr>
    <a:masterClrMapping/>
  </p:clrMapOvr>
  <mc:AlternateContent xmlns:mc="http://schemas.openxmlformats.org/markup-compatibility/2006" xmlns:p14="http://schemas.microsoft.com/office/powerpoint/2010/main">
    <mc:Choice Requires="p14">
      <p:transition>
        <p14:warp dir="in"/>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2"/>
          </p:nvPr>
        </p:nvSpPr>
        <p:spPr/>
        <p:txBody>
          <a:bodyPr/>
          <a:lstStyle/>
          <a:p>
            <a:r>
              <a:rPr lang="ru-RU" dirty="0" smtClean="0"/>
              <a:t>К </a:t>
            </a:r>
            <a:r>
              <a:rPr lang="ru-RU" dirty="0"/>
              <a:t>1938 году на сопках Маньчжурии появляется несколько секретных объектов. «Отряд-100» у </a:t>
            </a:r>
            <a:r>
              <a:rPr lang="ru-RU" dirty="0" err="1"/>
              <a:t>Синьцзина</a:t>
            </a:r>
            <a:r>
              <a:rPr lang="ru-RU" dirty="0"/>
              <a:t> занимается заражением скота, «Отряд 516» в </a:t>
            </a:r>
            <a:r>
              <a:rPr lang="ru-RU" dirty="0" err="1"/>
              <a:t>Цицикаре</a:t>
            </a:r>
            <a:r>
              <a:rPr lang="ru-RU" dirty="0"/>
              <a:t> производит химическое оружие, «Отряд 731» вблизи Харбина разрабатывает биологическое оружие и испытывает его на людях.</a:t>
            </a:r>
          </a:p>
          <a:p>
            <a:endParaRPr lang="ru-RU" dirty="0"/>
          </a:p>
          <a:p>
            <a:endParaRPr lang="ru-RU" dirty="0"/>
          </a:p>
        </p:txBody>
      </p:sp>
      <p:sp>
        <p:nvSpPr>
          <p:cNvPr id="4" name="Объект 3"/>
          <p:cNvSpPr>
            <a:spLocks noGrp="1"/>
          </p:cNvSpPr>
          <p:nvPr>
            <p:ph sz="half" idx="1"/>
          </p:nvPr>
        </p:nvSpPr>
        <p:spPr>
          <a:xfrm>
            <a:off x="4998954" y="473838"/>
            <a:ext cx="1955433" cy="2152285"/>
          </a:xfrm>
        </p:spPr>
        <p:txBody>
          <a:bodyPr/>
          <a:lstStyle/>
          <a:p>
            <a:endParaRPr lang="ru-RU" dirty="0"/>
          </a:p>
        </p:txBody>
      </p:sp>
      <p:sp>
        <p:nvSpPr>
          <p:cNvPr id="5" name="Rectangle 1"/>
          <p:cNvSpPr>
            <a:spLocks noChangeArrowheads="1"/>
          </p:cNvSpPr>
          <p:nvPr/>
        </p:nvSpPr>
        <p:spPr bwMode="auto">
          <a:xfrm>
            <a:off x="3034116" y="-2488008"/>
            <a:ext cx="3497917"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rgbClr val="000000"/>
                </a:solidFill>
                <a:effectLst/>
                <a:latin typeface="-apple-system"/>
              </a:rPr>
              <a:t>В 1938 году на сопках Маньчжурии появляется несколько секретных объектов. «Отряд-100» у Синьцзина занимается заражением скота, «Отряд 516» в Цицикаре производит химическое оружие, «Отряд 731» вблизи Харбина разрабатывает биологическое оружие и испытывает его на людях.</a:t>
            </a:r>
            <a:endParaRPr kumimoji="0" lang="ru-RU" altLang="ru-RU"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rgbClr val="000000"/>
                </a:solidFill>
                <a:effectLst/>
                <a:latin typeface="-apple-system"/>
              </a:rPr>
              <a:t>  </a:t>
            </a:r>
            <a:endParaRPr kumimoji="0" lang="ru-RU" altLang="ru-RU" sz="43700" b="0" i="0" u="none" strike="noStrike" cap="none" normalizeH="0" baseline="0" smtClean="0">
              <a:ln>
                <a:noFill/>
              </a:ln>
              <a:solidFill>
                <a:srgbClr val="000000"/>
              </a:solidFill>
              <a:effectLst/>
              <a:latin typeface="-apple-system"/>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800" b="0" i="0" u="none" strike="noStrike" cap="none" normalizeH="0" baseline="0" smtClean="0">
                <a:ln>
                  <a:noFill/>
                </a:ln>
                <a:solidFill>
                  <a:schemeClr val="tx1"/>
                </a:solidFill>
                <a:effectLst/>
              </a:rPr>
              <a:t/>
            </a:r>
            <a:br>
              <a:rPr kumimoji="0" lang="ru-RU" altLang="ru-RU" sz="800" b="0" i="0" u="none" strike="noStrike" cap="none" normalizeH="0" baseline="0" smtClean="0">
                <a:ln>
                  <a:noFill/>
                </a:ln>
                <a:solidFill>
                  <a:schemeClr val="tx1"/>
                </a:solidFill>
                <a:effectLst/>
              </a:rPr>
            </a:br>
            <a:endParaRPr kumimoji="0" lang="ru-RU" altLang="ru-RU" sz="1200" b="0" i="0" u="none" strike="noStrike" cap="none" normalizeH="0" baseline="0" smtClean="0">
              <a:ln>
                <a:noFill/>
              </a:ln>
              <a:solidFill>
                <a:srgbClr val="000000"/>
              </a:solidFill>
              <a:effectLst/>
              <a:latin typeface="-apple-system"/>
            </a:endParaRPr>
          </a:p>
        </p:txBody>
      </p:sp>
      <p:pic>
        <p:nvPicPr>
          <p:cNvPr id="2050" name="Picture 2" descr="Отряд 731 – почему в Хабаровске судили всего 12 челове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5514" y="289933"/>
            <a:ext cx="5603995" cy="4304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934320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a:spLocks noChangeArrowheads="1"/>
          </p:cNvSpPr>
          <p:nvPr/>
        </p:nvSpPr>
        <p:spPr bwMode="auto">
          <a:xfrm>
            <a:off x="8634869" y="4833572"/>
            <a:ext cx="509132" cy="309928"/>
          </a:xfrm>
          <a:prstGeom prst="rect">
            <a:avLst/>
          </a:prstGeom>
          <a:solidFill>
            <a:schemeClr val="bg1">
              <a:lumMod val="65000"/>
            </a:schemeClr>
          </a:solidFill>
          <a:ln>
            <a:noFill/>
          </a:ln>
          <a:effectLst/>
          <a:extLst/>
        </p:spPr>
        <p:txBody>
          <a:bodyPr wrap="none" lIns="53441" tIns="26721" rIns="53441" bIns="26721" anchor="ctr"/>
          <a:lstStyle>
            <a:lvl1pPr defTabSz="576263">
              <a:spcBef>
                <a:spcPct val="20000"/>
              </a:spcBef>
              <a:buChar char="•"/>
              <a:defRPr sz="2000">
                <a:solidFill>
                  <a:schemeClr val="tx1"/>
                </a:solidFill>
                <a:latin typeface="Arial" panose="020B0604020202020204" pitchFamily="34" charset="0"/>
              </a:defRPr>
            </a:lvl1pPr>
            <a:lvl2pPr marL="742950" indent="-285750" defTabSz="576263">
              <a:spcBef>
                <a:spcPct val="20000"/>
              </a:spcBef>
              <a:buChar char="–"/>
              <a:defRPr>
                <a:solidFill>
                  <a:schemeClr val="tx1"/>
                </a:solidFill>
                <a:latin typeface="Arial" panose="020B0604020202020204" pitchFamily="34" charset="0"/>
              </a:defRPr>
            </a:lvl2pPr>
            <a:lvl3pPr marL="1143000" indent="-228600" defTabSz="576263">
              <a:spcBef>
                <a:spcPct val="20000"/>
              </a:spcBef>
              <a:buChar char="•"/>
              <a:defRPr sz="1500">
                <a:solidFill>
                  <a:schemeClr val="tx1"/>
                </a:solidFill>
                <a:latin typeface="Arial" panose="020B0604020202020204" pitchFamily="34" charset="0"/>
              </a:defRPr>
            </a:lvl3pPr>
            <a:lvl4pPr marL="1600200" indent="-228600" defTabSz="576263">
              <a:spcBef>
                <a:spcPct val="20000"/>
              </a:spcBef>
              <a:buChar char="–"/>
              <a:defRPr sz="1300">
                <a:solidFill>
                  <a:schemeClr val="tx1"/>
                </a:solidFill>
                <a:latin typeface="Arial" panose="020B0604020202020204" pitchFamily="34" charset="0"/>
              </a:defRPr>
            </a:lvl4pPr>
            <a:lvl5pPr marL="2057400" indent="-228600" defTabSz="576263">
              <a:spcBef>
                <a:spcPct val="20000"/>
              </a:spcBef>
              <a:buChar char="»"/>
              <a:defRPr sz="1300">
                <a:solidFill>
                  <a:schemeClr val="tx1"/>
                </a:solidFill>
                <a:latin typeface="Arial" panose="020B0604020202020204" pitchFamily="34" charset="0"/>
              </a:defRPr>
            </a:lvl5pPr>
            <a:lvl6pPr marL="2514600" indent="-228600" defTabSz="576263" eaLnBrk="0" fontAlgn="base" hangingPunct="0">
              <a:spcBef>
                <a:spcPct val="20000"/>
              </a:spcBef>
              <a:spcAft>
                <a:spcPct val="0"/>
              </a:spcAft>
              <a:buChar char="»"/>
              <a:defRPr sz="1300">
                <a:solidFill>
                  <a:schemeClr val="tx1"/>
                </a:solidFill>
                <a:latin typeface="Arial" panose="020B0604020202020204" pitchFamily="34" charset="0"/>
              </a:defRPr>
            </a:lvl6pPr>
            <a:lvl7pPr marL="2971800" indent="-228600" defTabSz="576263" eaLnBrk="0" fontAlgn="base" hangingPunct="0">
              <a:spcBef>
                <a:spcPct val="20000"/>
              </a:spcBef>
              <a:spcAft>
                <a:spcPct val="0"/>
              </a:spcAft>
              <a:buChar char="»"/>
              <a:defRPr sz="1300">
                <a:solidFill>
                  <a:schemeClr val="tx1"/>
                </a:solidFill>
                <a:latin typeface="Arial" panose="020B0604020202020204" pitchFamily="34" charset="0"/>
              </a:defRPr>
            </a:lvl7pPr>
            <a:lvl8pPr marL="3429000" indent="-228600" defTabSz="576263" eaLnBrk="0" fontAlgn="base" hangingPunct="0">
              <a:spcBef>
                <a:spcPct val="20000"/>
              </a:spcBef>
              <a:spcAft>
                <a:spcPct val="0"/>
              </a:spcAft>
              <a:buChar char="»"/>
              <a:defRPr sz="1300">
                <a:solidFill>
                  <a:schemeClr val="tx1"/>
                </a:solidFill>
                <a:latin typeface="Arial" panose="020B0604020202020204" pitchFamily="34" charset="0"/>
              </a:defRPr>
            </a:lvl8pPr>
            <a:lvl9pPr marL="3886200" indent="-228600" defTabSz="576263" eaLnBrk="0" fontAlgn="base" hangingPunct="0">
              <a:spcBef>
                <a:spcPct val="20000"/>
              </a:spcBef>
              <a:spcAft>
                <a:spcPct val="0"/>
              </a:spcAft>
              <a:buChar char="»"/>
              <a:defRPr sz="1300">
                <a:solidFill>
                  <a:schemeClr val="tx1"/>
                </a:solidFill>
                <a:latin typeface="Arial" panose="020B0604020202020204" pitchFamily="34" charset="0"/>
              </a:defRPr>
            </a:lvl9pPr>
          </a:lstStyle>
          <a:p>
            <a:pPr algn="ctr" eaLnBrk="1" hangingPunct="1">
              <a:spcBef>
                <a:spcPct val="0"/>
              </a:spcBef>
              <a:buFontTx/>
              <a:buNone/>
            </a:pPr>
            <a:r>
              <a:rPr lang="ru-RU" altLang="ru-RU" dirty="0"/>
              <a:t>4</a:t>
            </a:r>
          </a:p>
        </p:txBody>
      </p:sp>
      <p:pic>
        <p:nvPicPr>
          <p:cNvPr id="3" name="Рисунок 2">
            <a:extLst>
              <a:ext uri="{FF2B5EF4-FFF2-40B4-BE49-F238E27FC236}">
                <a16:creationId xmlns="" xmlns:a16="http://schemas.microsoft.com/office/drawing/2014/main" id="{ABBD97F6-E025-49E0-A67B-AE0D156AD2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7059" y="205607"/>
            <a:ext cx="3810000" cy="1974850"/>
          </a:xfrm>
          <a:prstGeom prst="rect">
            <a:avLst/>
          </a:prstGeom>
        </p:spPr>
      </p:pic>
      <p:pic>
        <p:nvPicPr>
          <p:cNvPr id="5" name="Рисунок 4">
            <a:extLst>
              <a:ext uri="{FF2B5EF4-FFF2-40B4-BE49-F238E27FC236}">
                <a16:creationId xmlns="" xmlns:a16="http://schemas.microsoft.com/office/drawing/2014/main" id="{A6FC9E46-874E-40D5-B37E-A1B168409B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12029" y="2566480"/>
            <a:ext cx="3949339" cy="2155938"/>
          </a:xfrm>
          <a:prstGeom prst="rect">
            <a:avLst/>
          </a:prstGeom>
        </p:spPr>
      </p:pic>
      <p:sp>
        <p:nvSpPr>
          <p:cNvPr id="6" name="Прямоугольник 5">
            <a:extLst>
              <a:ext uri="{FF2B5EF4-FFF2-40B4-BE49-F238E27FC236}">
                <a16:creationId xmlns="" xmlns:a16="http://schemas.microsoft.com/office/drawing/2014/main" id="{F3FFFBF8-8B3D-4EBA-805B-B4DC0798D253}"/>
              </a:ext>
            </a:extLst>
          </p:cNvPr>
          <p:cNvSpPr/>
          <p:nvPr/>
        </p:nvSpPr>
        <p:spPr>
          <a:xfrm>
            <a:off x="5906147" y="2180457"/>
            <a:ext cx="1511824" cy="307777"/>
          </a:xfrm>
          <a:prstGeom prst="rect">
            <a:avLst/>
          </a:prstGeom>
        </p:spPr>
        <p:txBody>
          <a:bodyPr wrap="none">
            <a:spAutoFit/>
          </a:bodyPr>
          <a:lstStyle/>
          <a:p>
            <a:r>
              <a:rPr lang="ru-RU" dirty="0"/>
              <a:t>Отряд 731 1941 г.</a:t>
            </a:r>
          </a:p>
        </p:txBody>
      </p:sp>
      <p:sp>
        <p:nvSpPr>
          <p:cNvPr id="7" name="Прямоугольник 6">
            <a:extLst>
              <a:ext uri="{FF2B5EF4-FFF2-40B4-BE49-F238E27FC236}">
                <a16:creationId xmlns="" xmlns:a16="http://schemas.microsoft.com/office/drawing/2014/main" id="{A41786A9-AE4D-44B6-97CF-642FE79E184A}"/>
              </a:ext>
            </a:extLst>
          </p:cNvPr>
          <p:cNvSpPr/>
          <p:nvPr/>
        </p:nvSpPr>
        <p:spPr>
          <a:xfrm>
            <a:off x="5164875" y="4751110"/>
            <a:ext cx="3243645" cy="307777"/>
          </a:xfrm>
          <a:prstGeom prst="rect">
            <a:avLst/>
          </a:prstGeom>
        </p:spPr>
        <p:txBody>
          <a:bodyPr wrap="none">
            <a:spAutoFit/>
          </a:bodyPr>
          <a:lstStyle/>
          <a:p>
            <a:r>
              <a:rPr lang="ru-RU" dirty="0"/>
              <a:t> Здание где находился отряд 731 2014 г.</a:t>
            </a:r>
          </a:p>
        </p:txBody>
      </p:sp>
      <p:sp>
        <p:nvSpPr>
          <p:cNvPr id="8" name="Прямоугольник 7">
            <a:extLst>
              <a:ext uri="{FF2B5EF4-FFF2-40B4-BE49-F238E27FC236}">
                <a16:creationId xmlns="" xmlns:a16="http://schemas.microsoft.com/office/drawing/2014/main" id="{99769265-4BAF-4CDC-B0F8-174137956B31}"/>
              </a:ext>
            </a:extLst>
          </p:cNvPr>
          <p:cNvSpPr/>
          <p:nvPr/>
        </p:nvSpPr>
        <p:spPr>
          <a:xfrm>
            <a:off x="139629" y="913327"/>
            <a:ext cx="4572000" cy="1569660"/>
          </a:xfrm>
          <a:prstGeom prst="rect">
            <a:avLst/>
          </a:prstGeom>
        </p:spPr>
        <p:txBody>
          <a:bodyPr>
            <a:spAutoFit/>
          </a:bodyPr>
          <a:lstStyle/>
          <a:p>
            <a:r>
              <a:rPr lang="ru-RU" sz="1600" dirty="0" smtClean="0"/>
              <a:t>Отряд 731 </a:t>
            </a:r>
            <a:r>
              <a:rPr lang="ru-RU" sz="1600" dirty="0"/>
              <a:t>был размещен в 1936 году около деревни </a:t>
            </a:r>
            <a:r>
              <a:rPr lang="ru-RU" sz="1600" dirty="0" err="1"/>
              <a:t>Пинфан</a:t>
            </a:r>
            <a:r>
              <a:rPr lang="ru-RU" sz="1600" dirty="0"/>
              <a:t> (на тот момент территория государства </a:t>
            </a:r>
            <a:r>
              <a:rPr lang="ru-RU" sz="1600" dirty="0" err="1"/>
              <a:t>Маньчжоу-го</a:t>
            </a:r>
            <a:r>
              <a:rPr lang="ru-RU" sz="1600" dirty="0"/>
              <a:t>). Он состоял из почти 150 зданий. В отряд шли выпускники самых престижных японских университетов, цвет японской науки.</a:t>
            </a:r>
          </a:p>
        </p:txBody>
      </p:sp>
      <p:sp>
        <p:nvSpPr>
          <p:cNvPr id="9" name="Прямоугольник 8">
            <a:extLst>
              <a:ext uri="{FF2B5EF4-FFF2-40B4-BE49-F238E27FC236}">
                <a16:creationId xmlns="" xmlns:a16="http://schemas.microsoft.com/office/drawing/2014/main" id="{DF9D76E2-A765-48BF-B566-7E516C87750A}"/>
              </a:ext>
            </a:extLst>
          </p:cNvPr>
          <p:cNvSpPr/>
          <p:nvPr/>
        </p:nvSpPr>
        <p:spPr>
          <a:xfrm>
            <a:off x="92256" y="2693238"/>
            <a:ext cx="4572000" cy="1569660"/>
          </a:xfrm>
          <a:prstGeom prst="rect">
            <a:avLst/>
          </a:prstGeom>
        </p:spPr>
        <p:txBody>
          <a:bodyPr>
            <a:spAutoFit/>
          </a:bodyPr>
          <a:lstStyle/>
          <a:p>
            <a:r>
              <a:rPr lang="ru-RU" sz="1600" dirty="0"/>
              <a:t>Отряд разместили в Китае, а не в Японии, по нескольким причинам. Во-первых, при дислокации его на территории метрополии очень сложно было соблюсти режим секретности. Во-вторых, в случае утечки материалов, пострадало бы китайское население, а не японское. </a:t>
            </a:r>
          </a:p>
        </p:txBody>
      </p:sp>
    </p:spTree>
    <p:extLst>
      <p:ext uri="{BB962C8B-B14F-4D97-AF65-F5344CB8AC3E}">
        <p14:creationId xmlns:p14="http://schemas.microsoft.com/office/powerpoint/2010/main" val="1167801686"/>
      </p:ext>
    </p:extLst>
  </p:cSld>
  <p:clrMapOvr>
    <a:masterClrMapping/>
  </p:clrMapOvr>
  <mc:AlternateContent xmlns:mc="http://schemas.openxmlformats.org/markup-compatibility/2006" xmlns:p14="http://schemas.microsoft.com/office/powerpoint/2010/main">
    <mc:Choice Requires="p14">
      <p:transition>
        <p14:warp dir="in"/>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a:spLocks noChangeArrowheads="1"/>
          </p:cNvSpPr>
          <p:nvPr/>
        </p:nvSpPr>
        <p:spPr bwMode="auto">
          <a:xfrm>
            <a:off x="8634869" y="4833572"/>
            <a:ext cx="509132" cy="309928"/>
          </a:xfrm>
          <a:prstGeom prst="rect">
            <a:avLst/>
          </a:prstGeom>
          <a:solidFill>
            <a:schemeClr val="bg1">
              <a:lumMod val="65000"/>
            </a:schemeClr>
          </a:solidFill>
          <a:ln>
            <a:noFill/>
          </a:ln>
          <a:effectLst/>
          <a:extLst/>
        </p:spPr>
        <p:txBody>
          <a:bodyPr wrap="none" lIns="53441" tIns="26721" rIns="53441" bIns="26721" anchor="ctr"/>
          <a:lstStyle>
            <a:lvl1pPr defTabSz="576263">
              <a:spcBef>
                <a:spcPct val="20000"/>
              </a:spcBef>
              <a:buChar char="•"/>
              <a:defRPr sz="2000">
                <a:solidFill>
                  <a:schemeClr val="tx1"/>
                </a:solidFill>
                <a:latin typeface="Arial" panose="020B0604020202020204" pitchFamily="34" charset="0"/>
              </a:defRPr>
            </a:lvl1pPr>
            <a:lvl2pPr marL="742950" indent="-285750" defTabSz="576263">
              <a:spcBef>
                <a:spcPct val="20000"/>
              </a:spcBef>
              <a:buChar char="–"/>
              <a:defRPr>
                <a:solidFill>
                  <a:schemeClr val="tx1"/>
                </a:solidFill>
                <a:latin typeface="Arial" panose="020B0604020202020204" pitchFamily="34" charset="0"/>
              </a:defRPr>
            </a:lvl2pPr>
            <a:lvl3pPr marL="1143000" indent="-228600" defTabSz="576263">
              <a:spcBef>
                <a:spcPct val="20000"/>
              </a:spcBef>
              <a:buChar char="•"/>
              <a:defRPr sz="1500">
                <a:solidFill>
                  <a:schemeClr val="tx1"/>
                </a:solidFill>
                <a:latin typeface="Arial" panose="020B0604020202020204" pitchFamily="34" charset="0"/>
              </a:defRPr>
            </a:lvl3pPr>
            <a:lvl4pPr marL="1600200" indent="-228600" defTabSz="576263">
              <a:spcBef>
                <a:spcPct val="20000"/>
              </a:spcBef>
              <a:buChar char="–"/>
              <a:defRPr sz="1300">
                <a:solidFill>
                  <a:schemeClr val="tx1"/>
                </a:solidFill>
                <a:latin typeface="Arial" panose="020B0604020202020204" pitchFamily="34" charset="0"/>
              </a:defRPr>
            </a:lvl4pPr>
            <a:lvl5pPr marL="2057400" indent="-228600" defTabSz="576263">
              <a:spcBef>
                <a:spcPct val="20000"/>
              </a:spcBef>
              <a:buChar char="»"/>
              <a:defRPr sz="1300">
                <a:solidFill>
                  <a:schemeClr val="tx1"/>
                </a:solidFill>
                <a:latin typeface="Arial" panose="020B0604020202020204" pitchFamily="34" charset="0"/>
              </a:defRPr>
            </a:lvl5pPr>
            <a:lvl6pPr marL="2514600" indent="-228600" defTabSz="576263" eaLnBrk="0" fontAlgn="base" hangingPunct="0">
              <a:spcBef>
                <a:spcPct val="20000"/>
              </a:spcBef>
              <a:spcAft>
                <a:spcPct val="0"/>
              </a:spcAft>
              <a:buChar char="»"/>
              <a:defRPr sz="1300">
                <a:solidFill>
                  <a:schemeClr val="tx1"/>
                </a:solidFill>
                <a:latin typeface="Arial" panose="020B0604020202020204" pitchFamily="34" charset="0"/>
              </a:defRPr>
            </a:lvl6pPr>
            <a:lvl7pPr marL="2971800" indent="-228600" defTabSz="576263" eaLnBrk="0" fontAlgn="base" hangingPunct="0">
              <a:spcBef>
                <a:spcPct val="20000"/>
              </a:spcBef>
              <a:spcAft>
                <a:spcPct val="0"/>
              </a:spcAft>
              <a:buChar char="»"/>
              <a:defRPr sz="1300">
                <a:solidFill>
                  <a:schemeClr val="tx1"/>
                </a:solidFill>
                <a:latin typeface="Arial" panose="020B0604020202020204" pitchFamily="34" charset="0"/>
              </a:defRPr>
            </a:lvl7pPr>
            <a:lvl8pPr marL="3429000" indent="-228600" defTabSz="576263" eaLnBrk="0" fontAlgn="base" hangingPunct="0">
              <a:spcBef>
                <a:spcPct val="20000"/>
              </a:spcBef>
              <a:spcAft>
                <a:spcPct val="0"/>
              </a:spcAft>
              <a:buChar char="»"/>
              <a:defRPr sz="1300">
                <a:solidFill>
                  <a:schemeClr val="tx1"/>
                </a:solidFill>
                <a:latin typeface="Arial" panose="020B0604020202020204" pitchFamily="34" charset="0"/>
              </a:defRPr>
            </a:lvl8pPr>
            <a:lvl9pPr marL="3886200" indent="-228600" defTabSz="576263" eaLnBrk="0" fontAlgn="base" hangingPunct="0">
              <a:spcBef>
                <a:spcPct val="20000"/>
              </a:spcBef>
              <a:spcAft>
                <a:spcPct val="0"/>
              </a:spcAft>
              <a:buChar char="»"/>
              <a:defRPr sz="1300">
                <a:solidFill>
                  <a:schemeClr val="tx1"/>
                </a:solidFill>
                <a:latin typeface="Arial" panose="020B0604020202020204" pitchFamily="34" charset="0"/>
              </a:defRPr>
            </a:lvl9pPr>
          </a:lstStyle>
          <a:p>
            <a:pPr algn="ctr" eaLnBrk="1" hangingPunct="1">
              <a:spcBef>
                <a:spcPct val="0"/>
              </a:spcBef>
              <a:buFontTx/>
              <a:buNone/>
            </a:pPr>
            <a:r>
              <a:rPr lang="ru-RU" altLang="ru-RU" dirty="0"/>
              <a:t>5</a:t>
            </a:r>
          </a:p>
        </p:txBody>
      </p:sp>
      <p:pic>
        <p:nvPicPr>
          <p:cNvPr id="3" name="Рисунок 2">
            <a:extLst>
              <a:ext uri="{FF2B5EF4-FFF2-40B4-BE49-F238E27FC236}">
                <a16:creationId xmlns="" xmlns:a16="http://schemas.microsoft.com/office/drawing/2014/main" id="{CB2C1308-6113-43C5-99C4-78776DC953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6694" y="653143"/>
            <a:ext cx="4050730" cy="2701330"/>
          </a:xfrm>
          <a:prstGeom prst="rect">
            <a:avLst/>
          </a:prstGeom>
        </p:spPr>
      </p:pic>
      <p:sp>
        <p:nvSpPr>
          <p:cNvPr id="4" name="Прямоугольник 3">
            <a:extLst>
              <a:ext uri="{FF2B5EF4-FFF2-40B4-BE49-F238E27FC236}">
                <a16:creationId xmlns="" xmlns:a16="http://schemas.microsoft.com/office/drawing/2014/main" id="{5FB0301A-85C5-42FE-89A5-BEEAA59C110B}"/>
              </a:ext>
            </a:extLst>
          </p:cNvPr>
          <p:cNvSpPr/>
          <p:nvPr/>
        </p:nvSpPr>
        <p:spPr>
          <a:xfrm>
            <a:off x="4572000" y="3380514"/>
            <a:ext cx="4572000" cy="584775"/>
          </a:xfrm>
          <a:prstGeom prst="rect">
            <a:avLst/>
          </a:prstGeom>
        </p:spPr>
        <p:txBody>
          <a:bodyPr>
            <a:spAutoFit/>
          </a:bodyPr>
          <a:lstStyle/>
          <a:p>
            <a:pPr algn="ctr"/>
            <a:r>
              <a:rPr lang="ru-RU" sz="1600" dirty="0"/>
              <a:t>Эксперименты с ядовитыми газами в Музее 731 в Харбине, провинция Хэйлунцзян, Китай</a:t>
            </a:r>
          </a:p>
        </p:txBody>
      </p:sp>
      <p:sp>
        <p:nvSpPr>
          <p:cNvPr id="5" name="Прямоугольник 4">
            <a:extLst>
              <a:ext uri="{FF2B5EF4-FFF2-40B4-BE49-F238E27FC236}">
                <a16:creationId xmlns="" xmlns:a16="http://schemas.microsoft.com/office/drawing/2014/main" id="{D8717827-C7BD-4AA2-9BAF-BD16F42B311A}"/>
              </a:ext>
            </a:extLst>
          </p:cNvPr>
          <p:cNvSpPr/>
          <p:nvPr/>
        </p:nvSpPr>
        <p:spPr>
          <a:xfrm>
            <a:off x="64694" y="1282952"/>
            <a:ext cx="4572000" cy="2062103"/>
          </a:xfrm>
          <a:prstGeom prst="rect">
            <a:avLst/>
          </a:prstGeom>
        </p:spPr>
        <p:txBody>
          <a:bodyPr>
            <a:spAutoFit/>
          </a:bodyPr>
          <a:lstStyle/>
          <a:p>
            <a:r>
              <a:rPr lang="ru-RU" sz="1600" dirty="0"/>
              <a:t>П</a:t>
            </a:r>
            <a:r>
              <a:rPr lang="en-US" sz="1600" dirty="0"/>
              <a:t>po</a:t>
            </a:r>
            <a:r>
              <a:rPr lang="ru-RU" sz="1600" dirty="0" err="1"/>
              <a:t>фильными</a:t>
            </a:r>
            <a:r>
              <a:rPr lang="ru-RU" sz="1600" dirty="0"/>
              <a:t> эк</a:t>
            </a:r>
            <a:r>
              <a:rPr lang="en-US" sz="1600" dirty="0"/>
              <a:t>c</a:t>
            </a:r>
            <a:r>
              <a:rPr lang="ru-RU" sz="1600" dirty="0"/>
              <a:t>п</a:t>
            </a:r>
            <a:r>
              <a:rPr lang="en-US" sz="1600" dirty="0"/>
              <a:t>ep</a:t>
            </a:r>
            <a:r>
              <a:rPr lang="ru-RU" sz="1600" dirty="0"/>
              <a:t>им</a:t>
            </a:r>
            <a:r>
              <a:rPr lang="en-US" sz="1600" dirty="0"/>
              <a:t>e</a:t>
            </a:r>
            <a:r>
              <a:rPr lang="ru-RU" sz="1600" dirty="0" err="1"/>
              <a:t>нт</a:t>
            </a:r>
            <a:r>
              <a:rPr lang="en-US" sz="1600" dirty="0"/>
              <a:t>a</a:t>
            </a:r>
            <a:r>
              <a:rPr lang="ru-RU" sz="1600" dirty="0"/>
              <a:t>ми, к</a:t>
            </a:r>
            <a:r>
              <a:rPr lang="en-US" sz="1600" dirty="0"/>
              <a:t>o</a:t>
            </a:r>
            <a:r>
              <a:rPr lang="ru-RU" sz="1600" dirty="0"/>
              <a:t>т</a:t>
            </a:r>
            <a:r>
              <a:rPr lang="en-US" sz="1600" dirty="0"/>
              <a:t>op</a:t>
            </a:r>
            <a:r>
              <a:rPr lang="ru-RU" sz="1600" dirty="0"/>
              <a:t>ы</a:t>
            </a:r>
            <a:r>
              <a:rPr lang="en-US" sz="1600" dirty="0"/>
              <a:t>e c</a:t>
            </a:r>
            <a:r>
              <a:rPr lang="ru-RU" sz="1600" dirty="0"/>
              <a:t>т</a:t>
            </a:r>
            <a:r>
              <a:rPr lang="en-US" sz="1600" dirty="0"/>
              <a:t>a</a:t>
            </a:r>
            <a:r>
              <a:rPr lang="ru-RU" sz="1600" dirty="0"/>
              <a:t>вили</a:t>
            </a:r>
            <a:r>
              <a:rPr lang="en-US" sz="1600" dirty="0"/>
              <a:t>c</a:t>
            </a:r>
            <a:r>
              <a:rPr lang="ru-RU" sz="1600" dirty="0"/>
              <a:t>ь н</a:t>
            </a:r>
            <a:r>
              <a:rPr lang="en-US" sz="1600" dirty="0"/>
              <a:t>a</a:t>
            </a:r>
            <a:r>
              <a:rPr lang="ru-RU" sz="1600" dirty="0"/>
              <a:t>д п</a:t>
            </a:r>
            <a:r>
              <a:rPr lang="en-US" sz="1600" dirty="0"/>
              <a:t>o</a:t>
            </a:r>
            <a:r>
              <a:rPr lang="ru-RU" sz="1600" dirty="0"/>
              <a:t>д</a:t>
            </a:r>
            <a:r>
              <a:rPr lang="en-US" sz="1600" dirty="0"/>
              <a:t>o</a:t>
            </a:r>
            <a:r>
              <a:rPr lang="ru-RU" sz="1600" dirty="0" err="1"/>
              <a:t>пытными</a:t>
            </a:r>
            <a:r>
              <a:rPr lang="ru-RU" sz="1600" dirty="0"/>
              <a:t>, были и</a:t>
            </a:r>
            <a:r>
              <a:rPr lang="en-US" sz="1600" dirty="0"/>
              <a:t>c</a:t>
            </a:r>
            <a:r>
              <a:rPr lang="ru-RU" sz="1600" dirty="0" err="1"/>
              <a:t>пыт</a:t>
            </a:r>
            <a:r>
              <a:rPr lang="en-US" sz="1600" dirty="0"/>
              <a:t>a</a:t>
            </a:r>
            <a:r>
              <a:rPr lang="ru-RU" sz="1600" dirty="0" err="1"/>
              <a:t>ния</a:t>
            </a:r>
            <a:r>
              <a:rPr lang="ru-RU" sz="1600" dirty="0"/>
              <a:t> </a:t>
            </a:r>
            <a:r>
              <a:rPr lang="ru-RU" sz="1600" dirty="0" err="1"/>
              <a:t>эфф</a:t>
            </a:r>
            <a:r>
              <a:rPr lang="en-US" sz="1600" dirty="0"/>
              <a:t>e</a:t>
            </a:r>
            <a:r>
              <a:rPr lang="ru-RU" sz="1600" dirty="0" err="1"/>
              <a:t>ктивн</a:t>
            </a:r>
            <a:r>
              <a:rPr lang="en-US" sz="1600" dirty="0" err="1"/>
              <a:t>oc</a:t>
            </a:r>
            <a:r>
              <a:rPr lang="ru-RU" sz="1600" dirty="0" err="1"/>
              <a:t>ти</a:t>
            </a:r>
            <a:r>
              <a:rPr lang="ru-RU" sz="1600" dirty="0"/>
              <a:t> </a:t>
            </a:r>
            <a:r>
              <a:rPr lang="en-US" sz="1600" dirty="0"/>
              <a:t>pa</a:t>
            </a:r>
            <a:r>
              <a:rPr lang="ru-RU" sz="1600" dirty="0" err="1"/>
              <a:t>зличны</a:t>
            </a:r>
            <a:r>
              <a:rPr lang="en-US" sz="1600" dirty="0"/>
              <a:t>x </a:t>
            </a:r>
            <a:r>
              <a:rPr lang="ru-RU" sz="1600" dirty="0" err="1"/>
              <a:t>шт</a:t>
            </a:r>
            <a:r>
              <a:rPr lang="en-US" sz="1600" dirty="0"/>
              <a:t>a</a:t>
            </a:r>
            <a:r>
              <a:rPr lang="ru-RU" sz="1600" dirty="0"/>
              <a:t>мм</a:t>
            </a:r>
            <a:r>
              <a:rPr lang="en-US" sz="1600" dirty="0"/>
              <a:t>o</a:t>
            </a:r>
            <a:r>
              <a:rPr lang="ru-RU" sz="1600" dirty="0"/>
              <a:t>в б</a:t>
            </a:r>
            <a:r>
              <a:rPr lang="en-US" sz="1600" dirty="0"/>
              <a:t>o</a:t>
            </a:r>
            <a:r>
              <a:rPr lang="ru-RU" sz="1600" dirty="0"/>
              <a:t>л</a:t>
            </a:r>
            <a:r>
              <a:rPr lang="en-US" sz="1600" dirty="0"/>
              <a:t>e</a:t>
            </a:r>
            <a:r>
              <a:rPr lang="ru-RU" sz="1600" dirty="0" err="1"/>
              <a:t>зн</a:t>
            </a:r>
            <a:r>
              <a:rPr lang="en-US" sz="1600" dirty="0"/>
              <a:t>e</a:t>
            </a:r>
            <a:r>
              <a:rPr lang="ru-RU" sz="1600" dirty="0"/>
              <a:t>й. «Ф</a:t>
            </a:r>
            <a:r>
              <a:rPr lang="en-US" sz="1600" dirty="0"/>
              <a:t>a</a:t>
            </a:r>
            <a:r>
              <a:rPr lang="ru-RU" sz="1600" dirty="0"/>
              <a:t>в</a:t>
            </a:r>
            <a:r>
              <a:rPr lang="en-US" sz="1600" dirty="0"/>
              <a:t>op</a:t>
            </a:r>
            <a:r>
              <a:rPr lang="ru-RU" sz="1600" dirty="0" err="1"/>
              <a:t>итк</a:t>
            </a:r>
            <a:r>
              <a:rPr lang="en-US" sz="1600" dirty="0"/>
              <a:t>o</a:t>
            </a:r>
            <a:r>
              <a:rPr lang="ru-RU" sz="1600" dirty="0"/>
              <a:t>й» И</a:t>
            </a:r>
            <a:r>
              <a:rPr lang="en-US" sz="1600" dirty="0"/>
              <a:t>c</a:t>
            </a:r>
            <a:r>
              <a:rPr lang="ru-RU" sz="1600" dirty="0" err="1"/>
              <a:t>ии</a:t>
            </a:r>
            <a:r>
              <a:rPr lang="ru-RU" sz="1600" dirty="0"/>
              <a:t> был</a:t>
            </a:r>
            <a:r>
              <a:rPr lang="en-US" sz="1600" dirty="0"/>
              <a:t>a </a:t>
            </a:r>
            <a:r>
              <a:rPr lang="ru-RU" sz="1600" dirty="0"/>
              <a:t>чум</a:t>
            </a:r>
            <a:r>
              <a:rPr lang="en-US" sz="1600" dirty="0"/>
              <a:t>a. </a:t>
            </a:r>
            <a:r>
              <a:rPr lang="ru-RU" sz="1600" dirty="0" err="1"/>
              <a:t>Ближ</a:t>
            </a:r>
            <a:r>
              <a:rPr lang="en-US" sz="1600" dirty="0"/>
              <a:t>e </a:t>
            </a:r>
            <a:r>
              <a:rPr lang="ru-RU" sz="1600" dirty="0"/>
              <a:t>к </a:t>
            </a:r>
            <a:r>
              <a:rPr lang="ru-RU" sz="1600" dirty="0" err="1"/>
              <a:t>к</a:t>
            </a:r>
            <a:r>
              <a:rPr lang="en-US" sz="1600" dirty="0"/>
              <a:t>o</a:t>
            </a:r>
            <a:r>
              <a:rPr lang="ru-RU" sz="1600" dirty="0" err="1"/>
              <a:t>нцу</a:t>
            </a:r>
            <a:r>
              <a:rPr lang="ru-RU" sz="1600" dirty="0"/>
              <a:t> </a:t>
            </a:r>
            <a:r>
              <a:rPr lang="en-US" sz="1600" dirty="0"/>
              <a:t>B</a:t>
            </a:r>
            <a:r>
              <a:rPr lang="ru-RU" sz="1600" dirty="0"/>
              <a:t>т</a:t>
            </a:r>
            <a:r>
              <a:rPr lang="en-US" sz="1600" dirty="0" err="1"/>
              <a:t>opo</a:t>
            </a:r>
            <a:r>
              <a:rPr lang="ru-RU" sz="1600" dirty="0"/>
              <a:t>й </a:t>
            </a:r>
            <a:r>
              <a:rPr lang="en-US" sz="1600" dirty="0"/>
              <a:t>M</a:t>
            </a:r>
            <a:r>
              <a:rPr lang="ru-RU" sz="1600" dirty="0"/>
              <a:t>и</a:t>
            </a:r>
            <a:r>
              <a:rPr lang="en-US" sz="1600" dirty="0"/>
              <a:t>po</a:t>
            </a:r>
            <a:r>
              <a:rPr lang="ru-RU" sz="1600" dirty="0"/>
              <a:t>в</a:t>
            </a:r>
            <a:r>
              <a:rPr lang="en-US" sz="1600" dirty="0"/>
              <a:t>o</a:t>
            </a:r>
            <a:r>
              <a:rPr lang="ru-RU" sz="1600" dirty="0"/>
              <a:t>й в</a:t>
            </a:r>
            <a:r>
              <a:rPr lang="en-US" sz="1600" dirty="0"/>
              <a:t>o</a:t>
            </a:r>
            <a:r>
              <a:rPr lang="ru-RU" sz="1600" dirty="0" err="1"/>
              <a:t>йны</a:t>
            </a:r>
            <a:r>
              <a:rPr lang="ru-RU" sz="1600" dirty="0"/>
              <a:t> </a:t>
            </a:r>
            <a:r>
              <a:rPr lang="en-US" sz="1600" dirty="0"/>
              <a:t>o</a:t>
            </a:r>
            <a:r>
              <a:rPr lang="ru-RU" sz="1600" dirty="0"/>
              <a:t>н выв</a:t>
            </a:r>
            <a:r>
              <a:rPr lang="en-US" sz="1600" dirty="0"/>
              <a:t>e</a:t>
            </a:r>
            <a:r>
              <a:rPr lang="ru-RU" sz="1600" dirty="0"/>
              <a:t>л </a:t>
            </a:r>
            <a:r>
              <a:rPr lang="ru-RU" sz="1600" dirty="0" err="1"/>
              <a:t>шт</a:t>
            </a:r>
            <a:r>
              <a:rPr lang="en-US" sz="1600" dirty="0"/>
              <a:t>a</a:t>
            </a:r>
            <a:r>
              <a:rPr lang="ru-RU" sz="1600" dirty="0"/>
              <a:t>мм </a:t>
            </a:r>
            <a:r>
              <a:rPr lang="ru-RU" sz="1600" dirty="0" err="1"/>
              <a:t>чумн</a:t>
            </a:r>
            <a:r>
              <a:rPr lang="en-US" sz="1600" dirty="0"/>
              <a:t>o</a:t>
            </a:r>
            <a:r>
              <a:rPr lang="ru-RU" sz="1600" dirty="0"/>
              <a:t>й б</a:t>
            </a:r>
            <a:r>
              <a:rPr lang="en-US" sz="1600" dirty="0"/>
              <a:t>a</a:t>
            </a:r>
            <a:r>
              <a:rPr lang="ru-RU" sz="1600" dirty="0" err="1"/>
              <a:t>кт</a:t>
            </a:r>
            <a:r>
              <a:rPr lang="en-US" sz="1600" dirty="0"/>
              <a:t>ep</a:t>
            </a:r>
            <a:r>
              <a:rPr lang="ru-RU" sz="1600" dirty="0" err="1"/>
              <a:t>ии</a:t>
            </a:r>
            <a:r>
              <a:rPr lang="ru-RU" sz="1600" dirty="0"/>
              <a:t>, в 60 </a:t>
            </a:r>
            <a:r>
              <a:rPr lang="en-US" sz="1600" dirty="0"/>
              <a:t>pa</a:t>
            </a:r>
            <a:r>
              <a:rPr lang="ru-RU" sz="1600" dirty="0"/>
              <a:t>з п</a:t>
            </a:r>
            <a:r>
              <a:rPr lang="en-US" sz="1600" dirty="0"/>
              <a:t>pe</a:t>
            </a:r>
            <a:r>
              <a:rPr lang="ru-RU" sz="1600" dirty="0"/>
              <a:t>в</a:t>
            </a:r>
            <a:r>
              <a:rPr lang="en-US" sz="1600" dirty="0" err="1"/>
              <a:t>ocxo</a:t>
            </a:r>
            <a:r>
              <a:rPr lang="ru-RU" sz="1600" dirty="0" err="1"/>
              <a:t>дящий</a:t>
            </a:r>
            <a:r>
              <a:rPr lang="ru-RU" sz="1600" dirty="0"/>
              <a:t> п</a:t>
            </a:r>
            <a:r>
              <a:rPr lang="en-US" sz="1600" dirty="0"/>
              <a:t>o </a:t>
            </a:r>
            <a:r>
              <a:rPr lang="ru-RU" sz="1600" dirty="0" err="1"/>
              <a:t>ви</a:t>
            </a:r>
            <a:r>
              <a:rPr lang="en-US" sz="1600" dirty="0"/>
              <a:t>p</a:t>
            </a:r>
            <a:r>
              <a:rPr lang="ru-RU" sz="1600" dirty="0" err="1"/>
              <a:t>ул</a:t>
            </a:r>
            <a:r>
              <a:rPr lang="en-US" sz="1600" dirty="0"/>
              <a:t>e</a:t>
            </a:r>
            <a:r>
              <a:rPr lang="ru-RU" sz="1600" dirty="0" err="1"/>
              <a:t>нтн</a:t>
            </a:r>
            <a:r>
              <a:rPr lang="en-US" sz="1600" dirty="0" err="1"/>
              <a:t>oc</a:t>
            </a:r>
            <a:r>
              <a:rPr lang="ru-RU" sz="1600" dirty="0" err="1"/>
              <a:t>ти</a:t>
            </a:r>
            <a:r>
              <a:rPr lang="ru-RU" sz="1600" dirty="0"/>
              <a:t> (</a:t>
            </a:r>
            <a:r>
              <a:rPr lang="en-US" sz="1600" dirty="0"/>
              <a:t>c</a:t>
            </a:r>
            <a:r>
              <a:rPr lang="ru-RU" sz="1600" dirty="0"/>
              <a:t>п</a:t>
            </a:r>
            <a:r>
              <a:rPr lang="en-US" sz="1600" dirty="0" err="1"/>
              <a:t>oco</a:t>
            </a:r>
            <a:r>
              <a:rPr lang="ru-RU" sz="1600" dirty="0" err="1"/>
              <a:t>бн</a:t>
            </a:r>
            <a:r>
              <a:rPr lang="en-US" sz="1600" dirty="0" err="1"/>
              <a:t>oc</a:t>
            </a:r>
            <a:r>
              <a:rPr lang="ru-RU" sz="1600" dirty="0" err="1"/>
              <a:t>ти</a:t>
            </a:r>
            <a:r>
              <a:rPr lang="ru-RU" sz="1600" dirty="0"/>
              <a:t> з</a:t>
            </a:r>
            <a:r>
              <a:rPr lang="en-US" sz="1600" dirty="0" err="1"/>
              <a:t>apa</a:t>
            </a:r>
            <a:r>
              <a:rPr lang="ru-RU" sz="1600" dirty="0"/>
              <a:t>ж</a:t>
            </a:r>
            <a:r>
              <a:rPr lang="en-US" sz="1600" dirty="0"/>
              <a:t>a</a:t>
            </a:r>
            <a:r>
              <a:rPr lang="ru-RU" sz="1600" dirty="0" err="1"/>
              <a:t>ть</a:t>
            </a:r>
            <a:r>
              <a:rPr lang="ru-RU" sz="1600" dirty="0"/>
              <a:t> </a:t>
            </a:r>
            <a:r>
              <a:rPr lang="en-US" sz="1600" dirty="0"/>
              <a:t>op</a:t>
            </a:r>
            <a:r>
              <a:rPr lang="ru-RU" sz="1600" dirty="0"/>
              <a:t>г</a:t>
            </a:r>
            <a:r>
              <a:rPr lang="en-US" sz="1600" dirty="0"/>
              <a:t>a</a:t>
            </a:r>
            <a:r>
              <a:rPr lang="ru-RU" sz="1600" dirty="0" err="1"/>
              <a:t>низм</a:t>
            </a:r>
            <a:r>
              <a:rPr lang="ru-RU" sz="1600" dirty="0"/>
              <a:t>) </a:t>
            </a:r>
            <a:r>
              <a:rPr lang="en-US" sz="1600" dirty="0"/>
              <a:t>o</a:t>
            </a:r>
            <a:r>
              <a:rPr lang="ru-RU" sz="1600" dirty="0" err="1"/>
              <a:t>бычную</a:t>
            </a:r>
            <a:r>
              <a:rPr lang="ru-RU" sz="1600" dirty="0"/>
              <a:t>.</a:t>
            </a:r>
          </a:p>
        </p:txBody>
      </p:sp>
    </p:spTree>
    <p:extLst>
      <p:ext uri="{BB962C8B-B14F-4D97-AF65-F5344CB8AC3E}">
        <p14:creationId xmlns:p14="http://schemas.microsoft.com/office/powerpoint/2010/main" val="2857119178"/>
      </p:ext>
    </p:extLst>
  </p:cSld>
  <p:clrMapOvr>
    <a:masterClrMapping/>
  </p:clrMapOvr>
  <mc:AlternateContent xmlns:mc="http://schemas.openxmlformats.org/markup-compatibility/2006" xmlns:p14="http://schemas.microsoft.com/office/powerpoint/2010/main">
    <mc:Choice Requires="p14">
      <p:transition>
        <p14:warp dir="in"/>
      </p:transition>
    </mc:Choice>
    <mc:Fallback xmlns="">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741875"/>
          </a:xfrm>
        </p:spPr>
        <p:txBody>
          <a:bodyPr/>
          <a:lstStyle/>
          <a:p>
            <a:endParaRPr lang="ru-RU" dirty="0"/>
          </a:p>
        </p:txBody>
      </p:sp>
      <p:sp>
        <p:nvSpPr>
          <p:cNvPr id="3" name="Объект 2"/>
          <p:cNvSpPr>
            <a:spLocks noGrp="1"/>
          </p:cNvSpPr>
          <p:nvPr>
            <p:ph idx="1"/>
          </p:nvPr>
        </p:nvSpPr>
        <p:spPr/>
        <p:txBody>
          <a:bodyPr/>
          <a:lstStyle/>
          <a:p>
            <a:endParaRPr lang="ru-RU"/>
          </a:p>
        </p:txBody>
      </p:sp>
      <p:pic>
        <p:nvPicPr>
          <p:cNvPr id="4098" name="Picture 2" descr="https://vestidv.ru/images/img_news/2021/09/21-09-07-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49" y="205979"/>
            <a:ext cx="8891901" cy="4702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9214471"/>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6146" name="Picture 2" descr="https://i6.otzovik.com/2017/09/13/5365028/img/80216472.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05979"/>
            <a:ext cx="8463776" cy="4800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0452767"/>
      </p:ext>
    </p:extLst>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Apex</Template>
  <TotalTime>12189</TotalTime>
  <Words>1444</Words>
  <Application>Microsoft Office PowerPoint</Application>
  <PresentationFormat>Экран (16:9)</PresentationFormat>
  <Paragraphs>59</Paragraphs>
  <Slides>24</Slides>
  <Notes>5</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24</vt:i4>
      </vt:variant>
    </vt:vector>
  </HeadingPairs>
  <TitlesOfParts>
    <vt:vector size="34" baseType="lpstr">
      <vt:lpstr>-apple-system</vt:lpstr>
      <vt:lpstr>Arial</vt:lpstr>
      <vt:lpstr>Book Antiqua</vt:lpstr>
      <vt:lpstr>Calibri</vt:lpstr>
      <vt:lpstr>Lucida Sans</vt:lpstr>
      <vt:lpstr>Times New Roman</vt:lpstr>
      <vt:lpstr>Wingdings</vt:lpstr>
      <vt:lpstr>Wingdings 2</vt:lpstr>
      <vt:lpstr>Wingdings 3</vt:lpstr>
      <vt:lpstr>Апекс</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Из протокола допроса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User</cp:lastModifiedBy>
  <cp:revision>242</cp:revision>
  <dcterms:created xsi:type="dcterms:W3CDTF">2017-05-19T12:44:18Z</dcterms:created>
  <dcterms:modified xsi:type="dcterms:W3CDTF">2024-08-03T03:28:34Z</dcterms:modified>
</cp:coreProperties>
</file>