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62" r:id="rId5"/>
    <p:sldId id="259" r:id="rId6"/>
    <p:sldId id="260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сперт\Pictures\Ne-brosay-menya-na-dac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136904" cy="59766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Эксперт\Pictures\K_p-0tyuv-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7" cy="5976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2968" cy="576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ксперт\Pictures\1675653132_gas-kvas-com-p-ne-brosaite-zhivotnikh-risunok-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032447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Эксперт\Pictures\1675643550_gas-kvas-com-p-risunki-broshennikh-zhivotnikh-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4664"/>
            <a:ext cx="4059238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ксперт\Pictures\801aed3bea6616b5f163c32a0579ba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04456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Эксперт\Pictures\scale_1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320480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ксперт\Pictures\y_21e0aa8b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248472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Эксперт\Pictures\scale_1200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059238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ксперт\Pictures\4gyvHcLbbJ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34481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ксперт\Pictures\1681972825_papik-pro-p-plakati-na-temu-pomoshchi-bezdomnim-zhivot-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124849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ксперт\Pictures\f5AWo2ykRw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548680"/>
            <a:ext cx="7920880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ксперт\Pictures\nmcnKhII2O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92888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Трокай</dc:creator>
  <cp:lastModifiedBy>Эксперт</cp:lastModifiedBy>
  <cp:revision>3</cp:revision>
  <dcterms:created xsi:type="dcterms:W3CDTF">2024-07-11T19:49:18Z</dcterms:created>
  <dcterms:modified xsi:type="dcterms:W3CDTF">2024-07-11T20:15:07Z</dcterms:modified>
</cp:coreProperties>
</file>