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outlineViewPr>
    <p:cViewPr>
      <p:scale>
        <a:sx n="33" d="100"/>
        <a:sy n="33" d="100"/>
      </p:scale>
      <p:origin x="0" y="-5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5C0F5B3-F870-4727-85C0-8180D3F7A3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82CE57-00E6-41E0-99A7-62F68D903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2375-74BE-43F7-AF98-218A758C45AF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06E9A8-30F3-4D26-AFF5-1BFE2C377C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8C776A-FD33-4D5D-811E-A0AC9E5E2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E5894-CD99-401B-A2F7-BC26A9008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9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B003C-5286-4FF0-B8BF-4278A1AD9F58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90F22-BC6B-4D43-8990-F848FD3F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5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90F22-BC6B-4D43-8990-F848FD3F2F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7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4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1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592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4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50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64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3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3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5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1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2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4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5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1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092C-2C6B-4686-9242-6728A1F988B0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16A827A-A915-422D-93FE-7DD3ADDFF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9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E5741-759A-4955-82F5-A7E1B1ABC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ПРЕЗЕНТАЦИЯ </a:t>
            </a:r>
            <a:br>
              <a:rPr lang="ru-RU" dirty="0"/>
            </a:br>
            <a:r>
              <a:rPr lang="ru-RU" dirty="0"/>
              <a:t>по русскому языку 3 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C1F92-1B5F-4493-8CDC-9279C4D9F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Правописание слов с разделительным твердым знаком</a:t>
            </a:r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33767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8C934-1110-4789-939C-A2229726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Образуйте имена существительные и запишите их. Приставки выделите.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9F4DB6-5EBE-4F26-B020-A545C406E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Приставки       корень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6E31CA-5D7A-42F2-B4B8-A1C9EC5C2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154890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-вы-                             -</a:t>
            </a:r>
            <a:r>
              <a:rPr lang="ru-RU" dirty="0" err="1"/>
              <a:t>езд</a:t>
            </a:r>
            <a:endParaRPr lang="ru-RU" dirty="0"/>
          </a:p>
          <a:p>
            <a:r>
              <a:rPr lang="ru-RU" dirty="0"/>
              <a:t>пере-</a:t>
            </a:r>
          </a:p>
          <a:p>
            <a:r>
              <a:rPr lang="ru-RU" dirty="0"/>
              <a:t>про-</a:t>
            </a:r>
          </a:p>
          <a:p>
            <a:r>
              <a:rPr lang="ru-RU" dirty="0"/>
              <a:t>за-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406049-0E61-48EA-878C-8B8B78701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Слова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31C4D9-EDB4-47C0-9C24-46B77CCA04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Выезд</a:t>
            </a:r>
          </a:p>
          <a:p>
            <a:r>
              <a:rPr lang="ru-RU" dirty="0"/>
              <a:t>Переезд</a:t>
            </a:r>
          </a:p>
          <a:p>
            <a:r>
              <a:rPr lang="ru-RU" dirty="0"/>
              <a:t>Проезд</a:t>
            </a:r>
          </a:p>
          <a:p>
            <a:r>
              <a:rPr lang="ru-RU" dirty="0"/>
              <a:t>Заезд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5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16991-CB76-4A8D-B0A1-C1A3CB03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теперь с этим же корнем образуйте слова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439CC-ECA9-4F1A-A47D-7625E297C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Приставки         Корень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35E663-37BB-4375-8A31-EF106EAC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1760070"/>
          </a:xfrm>
        </p:spPr>
        <p:txBody>
          <a:bodyPr/>
          <a:lstStyle/>
          <a:p>
            <a:r>
              <a:rPr lang="ru-RU" dirty="0"/>
              <a:t>С-                                 -</a:t>
            </a:r>
            <a:r>
              <a:rPr lang="ru-RU" dirty="0" err="1"/>
              <a:t>езд</a:t>
            </a:r>
            <a:endParaRPr lang="ru-RU" dirty="0"/>
          </a:p>
          <a:p>
            <a:r>
              <a:rPr lang="ru-RU" dirty="0"/>
              <a:t>Об-</a:t>
            </a:r>
          </a:p>
          <a:p>
            <a:r>
              <a:rPr lang="ru-RU" dirty="0"/>
              <a:t>В-</a:t>
            </a:r>
          </a:p>
          <a:p>
            <a:r>
              <a:rPr lang="ru-RU" dirty="0"/>
              <a:t>Под-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FDC72F-C91F-47A0-AC7C-9D16F0D1E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Слова</a:t>
            </a:r>
            <a:r>
              <a:rPr lang="ru-RU" dirty="0"/>
              <a:t>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38607C-DD24-45EF-8D45-E19B1D46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1766526"/>
          </a:xfrm>
        </p:spPr>
        <p:txBody>
          <a:bodyPr/>
          <a:lstStyle/>
          <a:p>
            <a:r>
              <a:rPr lang="ru-RU" dirty="0"/>
              <a:t>Съезд</a:t>
            </a:r>
          </a:p>
          <a:p>
            <a:r>
              <a:rPr lang="ru-RU" dirty="0"/>
              <a:t>Объезд</a:t>
            </a:r>
          </a:p>
          <a:p>
            <a:r>
              <a:rPr lang="ru-RU" dirty="0"/>
              <a:t>Въезд</a:t>
            </a:r>
          </a:p>
          <a:p>
            <a:r>
              <a:rPr lang="ru-RU" dirty="0"/>
              <a:t>Подъезд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90E61-83C6-4897-B020-1B9A56E82DC8}"/>
              </a:ext>
            </a:extLst>
          </p:cNvPr>
          <p:cNvSpPr txBox="1"/>
          <p:nvPr/>
        </p:nvSpPr>
        <p:spPr>
          <a:xfrm>
            <a:off x="2421467" y="5554133"/>
            <a:ext cx="828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 Почему в этих словах вы написали разделительный твердый знак?</a:t>
            </a:r>
          </a:p>
          <a:p>
            <a:r>
              <a:rPr lang="ru-RU" sz="2800" dirty="0"/>
              <a:t>- На какие буквы заканчиваются приставки?</a:t>
            </a:r>
          </a:p>
        </p:txBody>
      </p:sp>
    </p:spTree>
    <p:extLst>
      <p:ext uri="{BB962C8B-B14F-4D97-AF65-F5344CB8AC3E}">
        <p14:creationId xmlns:p14="http://schemas.microsoft.com/office/powerpoint/2010/main" val="28152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FD8CC-6E65-4B8C-AFF3-CA4514EE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Образуйте слова и запишите их: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991FF7-F3E7-41F8-90D3-AAE155441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Приставка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A65E21-AFD7-4237-B1F4-2CDE4AC4E5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С-</a:t>
            </a:r>
          </a:p>
          <a:p>
            <a:r>
              <a:rPr lang="ru-RU" dirty="0"/>
              <a:t>С-</a:t>
            </a:r>
          </a:p>
          <a:p>
            <a:r>
              <a:rPr lang="ru-RU" dirty="0"/>
              <a:t>Об-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44D718-8BD9-46A5-95AF-7156AEF22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корень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8036-977D-4CF1-801E-0A76812788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-ёж-</a:t>
            </a:r>
          </a:p>
          <a:p>
            <a:r>
              <a:rPr lang="ru-RU" dirty="0"/>
              <a:t>-</a:t>
            </a:r>
            <a:r>
              <a:rPr lang="ru-RU" dirty="0" err="1"/>
              <a:t>ед</a:t>
            </a:r>
            <a:r>
              <a:rPr lang="ru-RU" dirty="0"/>
              <a:t>-</a:t>
            </a:r>
          </a:p>
          <a:p>
            <a:r>
              <a:rPr lang="ru-RU" dirty="0"/>
              <a:t>-</a:t>
            </a:r>
            <a:r>
              <a:rPr lang="ru-RU" dirty="0" err="1"/>
              <a:t>ясн</a:t>
            </a:r>
            <a:r>
              <a:rPr lang="ru-RU" dirty="0"/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12041-1017-4736-94A9-F3322E1E4479}"/>
              </a:ext>
            </a:extLst>
          </p:cNvPr>
          <p:cNvSpPr txBox="1"/>
          <p:nvPr/>
        </p:nvSpPr>
        <p:spPr>
          <a:xfrm>
            <a:off x="2589212" y="4741333"/>
            <a:ext cx="81295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Съ</a:t>
            </a:r>
            <a:r>
              <a:rPr lang="ru-RU" sz="3200" b="1" dirty="0">
                <a:solidFill>
                  <a:srgbClr val="FF0000"/>
                </a:solidFill>
              </a:rPr>
              <a:t>ё</a:t>
            </a:r>
            <a:r>
              <a:rPr lang="ru-RU" sz="3200" b="1" dirty="0"/>
              <a:t>жился  съ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/>
              <a:t>добный  объ</a:t>
            </a:r>
            <a:r>
              <a:rPr lang="ru-RU" sz="3200" b="1" dirty="0">
                <a:solidFill>
                  <a:srgbClr val="FF0000"/>
                </a:solidFill>
              </a:rPr>
              <a:t>я</a:t>
            </a:r>
            <a:r>
              <a:rPr lang="ru-RU" sz="3200" b="1" dirty="0"/>
              <a:t>снить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sz="2800" dirty="0"/>
              <a:t>Перед какими гласными пишется разделительный твердый знак?</a:t>
            </a:r>
          </a:p>
        </p:txBody>
      </p:sp>
    </p:spTree>
    <p:extLst>
      <p:ext uri="{BB962C8B-B14F-4D97-AF65-F5344CB8AC3E}">
        <p14:creationId xmlns:p14="http://schemas.microsoft.com/office/powerpoint/2010/main" val="9461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172F83-58E8-4A47-A968-1295B470C1C9}"/>
              </a:ext>
            </a:extLst>
          </p:cNvPr>
          <p:cNvSpPr txBox="1"/>
          <p:nvPr/>
        </p:nvSpPr>
        <p:spPr>
          <a:xfrm>
            <a:off x="2573867" y="643467"/>
            <a:ext cx="904239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- Самостоятельно выполните упр. 264 (с.134)</a:t>
            </a:r>
            <a:br>
              <a:rPr lang="ru-RU" sz="4000" dirty="0"/>
            </a:br>
            <a:r>
              <a:rPr lang="ru-RU" sz="4000" dirty="0"/>
              <a:t>- Назовите приставки в словах. На какие буквы заканчиваются приставки?</a:t>
            </a:r>
          </a:p>
          <a:p>
            <a:r>
              <a:rPr lang="ru-RU" sz="4000" dirty="0"/>
              <a:t>- После каких приставок пишется разделительный твердый знак?</a:t>
            </a:r>
          </a:p>
          <a:p>
            <a:r>
              <a:rPr lang="ru-RU" sz="4000" dirty="0"/>
              <a:t>- Перед какими буквами он стоит?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89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A449F-EF34-4035-BEF9-CDAEB1BD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Физкультминутка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FA824-F345-4CE6-9A45-14451A0E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Кто хочет быстрым стать</a:t>
            </a:r>
          </a:p>
          <a:p>
            <a:r>
              <a:rPr lang="ru-RU" sz="3200" dirty="0"/>
              <a:t>И время не терять,</a:t>
            </a:r>
          </a:p>
          <a:p>
            <a:r>
              <a:rPr lang="ru-RU" sz="3200" dirty="0"/>
              <a:t>Пусть за моей спиной</a:t>
            </a:r>
          </a:p>
          <a:p>
            <a:r>
              <a:rPr lang="ru-RU" sz="3200" dirty="0"/>
              <a:t>Все делает за мной.</a:t>
            </a:r>
          </a:p>
          <a:p>
            <a:r>
              <a:rPr lang="ru-RU" sz="3200" dirty="0"/>
              <a:t>Движенья рук и ног</a:t>
            </a:r>
          </a:p>
          <a:p>
            <a:r>
              <a:rPr lang="ru-RU" sz="3200" dirty="0"/>
              <a:t>Ты повторяй, дружок.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AD7433-9B7D-4B1C-B8A7-CD53CE332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5191" y="3185522"/>
            <a:ext cx="650867" cy="16155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AAAAEAA-3342-4CAE-AAF8-90AD673D3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20800"/>
            <a:ext cx="5617029" cy="45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8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24A37F-155C-4E42-9A6C-D68F180D67B1}"/>
              </a:ext>
            </a:extLst>
          </p:cNvPr>
          <p:cNvSpPr txBox="1"/>
          <p:nvPr/>
        </p:nvSpPr>
        <p:spPr>
          <a:xfrm>
            <a:off x="1248230" y="1270861"/>
            <a:ext cx="7111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Упр.265 с.135</a:t>
            </a:r>
          </a:p>
          <a:p>
            <a:endParaRPr lang="ru-RU" sz="4000" dirty="0"/>
          </a:p>
          <a:p>
            <a:endParaRPr lang="ru-RU" sz="4000" dirty="0"/>
          </a:p>
          <a:p>
            <a:r>
              <a:rPr lang="ru-RU" sz="4000" dirty="0"/>
              <a:t>Прочитайте стихотворение</a:t>
            </a:r>
          </a:p>
          <a:p>
            <a:pPr marL="285750" indent="-285750">
              <a:buFontTx/>
              <a:buChar char="-"/>
            </a:pPr>
            <a:r>
              <a:rPr lang="ru-RU" sz="4000" dirty="0"/>
              <a:t>Что значит объегорил? </a:t>
            </a:r>
          </a:p>
          <a:p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Обманул</a:t>
            </a:r>
          </a:p>
          <a:p>
            <a:pPr marL="285750" indent="-285750">
              <a:buFontTx/>
              <a:buChar char="-"/>
            </a:pPr>
            <a:r>
              <a:rPr lang="ru-RU" sz="4000" dirty="0"/>
              <a:t>Выполните письменные задания к упражнению.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957A8-D04D-4420-981D-338193BF0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71" y="609600"/>
            <a:ext cx="3091543" cy="51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29B07-869C-434E-B6EC-07855F89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446088"/>
            <a:ext cx="4164011" cy="976312"/>
          </a:xfrm>
        </p:spPr>
        <p:txBody>
          <a:bodyPr>
            <a:noAutofit/>
          </a:bodyPr>
          <a:lstStyle/>
          <a:p>
            <a:r>
              <a:rPr lang="ru-RU" sz="2800" b="1" dirty="0"/>
              <a:t>Выпишите слова с разделительным твердым знаком.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4F6A19-DD59-4218-AEB1-470D0A427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Всё вокруг объято страхом –</a:t>
            </a:r>
          </a:p>
          <a:p>
            <a:r>
              <a:rPr lang="ru-RU" b="1" dirty="0">
                <a:solidFill>
                  <a:srgbClr val="7030A0"/>
                </a:solidFill>
              </a:rPr>
              <a:t>Разъяренный людоед</a:t>
            </a:r>
          </a:p>
          <a:p>
            <a:r>
              <a:rPr lang="ru-RU" b="1" dirty="0">
                <a:solidFill>
                  <a:srgbClr val="7030A0"/>
                </a:solidFill>
              </a:rPr>
              <a:t>Объявил, что съест сегодня</a:t>
            </a:r>
          </a:p>
          <a:p>
            <a:r>
              <a:rPr lang="ru-RU" b="1" dirty="0">
                <a:solidFill>
                  <a:srgbClr val="7030A0"/>
                </a:solidFill>
              </a:rPr>
              <a:t>Замечательный обед.</a:t>
            </a:r>
          </a:p>
          <a:p>
            <a:r>
              <a:rPr lang="ru-RU" b="1" dirty="0">
                <a:solidFill>
                  <a:srgbClr val="7030A0"/>
                </a:solidFill>
              </a:rPr>
              <a:t>В сверхъестественной тревоге</a:t>
            </a:r>
          </a:p>
          <a:p>
            <a:r>
              <a:rPr lang="ru-RU" b="1" dirty="0">
                <a:solidFill>
                  <a:srgbClr val="7030A0"/>
                </a:solidFill>
              </a:rPr>
              <a:t>Всё зверьё уносит ноги.</a:t>
            </a:r>
          </a:p>
          <a:p>
            <a:r>
              <a:rPr lang="ru-RU" b="1" dirty="0">
                <a:solidFill>
                  <a:srgbClr val="7030A0"/>
                </a:solidFill>
              </a:rPr>
              <a:t>Даже несъедобный ёжик</a:t>
            </a:r>
          </a:p>
          <a:p>
            <a:r>
              <a:rPr lang="ru-RU" b="1" dirty="0">
                <a:solidFill>
                  <a:srgbClr val="7030A0"/>
                </a:solidFill>
              </a:rPr>
              <a:t>Съёжился от страха тоже.</a:t>
            </a:r>
          </a:p>
          <a:p>
            <a:r>
              <a:rPr lang="ru-RU" b="1" dirty="0">
                <a:solidFill>
                  <a:srgbClr val="7030A0"/>
                </a:solidFill>
              </a:rPr>
              <a:t>Разъяренный людоед</a:t>
            </a:r>
          </a:p>
          <a:p>
            <a:r>
              <a:rPr lang="ru-RU" b="1" dirty="0">
                <a:solidFill>
                  <a:srgbClr val="7030A0"/>
                </a:solidFill>
              </a:rPr>
              <a:t>Мигом съел мешок конфет,</a:t>
            </a:r>
          </a:p>
          <a:p>
            <a:r>
              <a:rPr lang="ru-RU" b="1" dirty="0">
                <a:solidFill>
                  <a:srgbClr val="7030A0"/>
                </a:solidFill>
              </a:rPr>
              <a:t>Закусил печеньем плотно.</a:t>
            </a:r>
          </a:p>
          <a:p>
            <a:r>
              <a:rPr lang="ru-RU" b="1" dirty="0">
                <a:solidFill>
                  <a:srgbClr val="7030A0"/>
                </a:solidFill>
              </a:rPr>
              <a:t>Он отъявленный злодей</a:t>
            </a:r>
          </a:p>
          <a:p>
            <a:r>
              <a:rPr lang="ru-RU" b="1" dirty="0">
                <a:solidFill>
                  <a:srgbClr val="7030A0"/>
                </a:solidFill>
              </a:rPr>
              <a:t>Но совсем не ест людей</a:t>
            </a:r>
          </a:p>
          <a:p>
            <a:r>
              <a:rPr lang="ru-RU" b="1" dirty="0">
                <a:solidFill>
                  <a:srgbClr val="7030A0"/>
                </a:solidFill>
              </a:rPr>
              <a:t>И не трогает животных.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9B6E2B-95DD-401B-8AEF-9DA1415BC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47475" y="2088472"/>
            <a:ext cx="2155242" cy="29932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B654E960-FB4D-47C3-AC28-0AB863A06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91" y="885372"/>
            <a:ext cx="3505198" cy="481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25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0BE60-5CEB-40AA-B77D-48E038B3FBFB}"/>
              </a:ext>
            </a:extLst>
          </p:cNvPr>
          <p:cNvSpPr txBox="1"/>
          <p:nvPr/>
        </p:nvSpPr>
        <p:spPr>
          <a:xfrm>
            <a:off x="2185261" y="1069383"/>
            <a:ext cx="92214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</a:t>
            </a:r>
            <a:r>
              <a:rPr lang="ru-RU" sz="2800" b="1" i="1" dirty="0"/>
              <a:t>Когда пишется разделительный твердый знак?</a:t>
            </a:r>
          </a:p>
          <a:p>
            <a:r>
              <a:rPr lang="ru-RU" sz="2800" b="1" i="1" dirty="0"/>
              <a:t>Перед какими буквами?</a:t>
            </a:r>
          </a:p>
          <a:p>
            <a:endParaRPr lang="ru-RU" sz="2800" b="1" i="1" dirty="0"/>
          </a:p>
          <a:p>
            <a:r>
              <a:rPr lang="ru-RU" sz="2800" b="1" i="1" dirty="0"/>
              <a:t>Оцените свою работу на уроке</a:t>
            </a:r>
          </a:p>
          <a:p>
            <a:endParaRPr lang="ru-RU" sz="2800" b="1" i="1" dirty="0"/>
          </a:p>
          <a:p>
            <a:endParaRPr lang="ru-RU" sz="2800" b="1" i="1" dirty="0"/>
          </a:p>
          <a:p>
            <a:endParaRPr lang="ru-RU" sz="2800" b="1" i="1" dirty="0"/>
          </a:p>
          <a:p>
            <a:endParaRPr lang="ru-RU" sz="2800" b="1" i="1" dirty="0"/>
          </a:p>
          <a:p>
            <a:r>
              <a:rPr lang="ru-RU" sz="2800" b="1" i="1"/>
              <a:t>-</a:t>
            </a:r>
            <a:r>
              <a:rPr lang="ru-RU" sz="2800" b="1" i="1" dirty="0"/>
              <a:t>Что нового узнали?</a:t>
            </a:r>
          </a:p>
          <a:p>
            <a:endParaRPr lang="ru-RU" sz="2800" b="1" i="1" dirty="0"/>
          </a:p>
          <a:p>
            <a:endParaRPr lang="ru-RU" sz="2800" b="1" i="1" dirty="0"/>
          </a:p>
          <a:p>
            <a:r>
              <a:rPr lang="ru-RU" sz="2800" b="1" i="1" dirty="0"/>
              <a:t>Домашнее задание</a:t>
            </a:r>
          </a:p>
          <a:p>
            <a:r>
              <a:rPr lang="ru-RU" sz="2800" b="1" i="1" dirty="0"/>
              <a:t>Упр.266 с.135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B5D22D-3134-4C74-91B5-CD022C36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946400"/>
            <a:ext cx="3287486" cy="15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502F1B-D741-46BA-B6DC-50C14458000A}"/>
              </a:ext>
            </a:extLst>
          </p:cNvPr>
          <p:cNvSpPr txBox="1"/>
          <p:nvPr/>
        </p:nvSpPr>
        <p:spPr>
          <a:xfrm>
            <a:off x="1611824" y="573437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Спишите. Разберите слова по составу.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6DFA5-05FE-45D7-880B-4BAEA4F854DF}"/>
              </a:ext>
            </a:extLst>
          </p:cNvPr>
          <p:cNvSpPr txBox="1"/>
          <p:nvPr/>
        </p:nvSpPr>
        <p:spPr>
          <a:xfrm>
            <a:off x="2123268" y="2495227"/>
            <a:ext cx="8012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Перелесок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sz="3600" b="1" dirty="0">
                <a:solidFill>
                  <a:srgbClr val="0070C0"/>
                </a:solidFill>
              </a:rPr>
              <a:t>подставка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sz="3600" b="1" dirty="0">
                <a:solidFill>
                  <a:srgbClr val="0070C0"/>
                </a:solidFill>
              </a:rPr>
              <a:t>подружка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93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368A32-369F-4C2A-99F2-6B333E66D220}"/>
              </a:ext>
            </a:extLst>
          </p:cNvPr>
          <p:cNvSpPr txBox="1"/>
          <p:nvPr/>
        </p:nvSpPr>
        <p:spPr>
          <a:xfrm>
            <a:off x="1913467" y="1032933"/>
            <a:ext cx="9635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Выпишите из текста слова и распределите их в два столбика:</a:t>
            </a:r>
          </a:p>
          <a:p>
            <a:r>
              <a:rPr lang="ru-RU" sz="3200" dirty="0"/>
              <a:t>1-с приставками             2-с предлогами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800" i="1" dirty="0">
                <a:solidFill>
                  <a:srgbClr val="0070C0"/>
                </a:solidFill>
                <a:latin typeface="Corbel" panose="020B0503020204020204" pitchFamily="34" charset="0"/>
              </a:rPr>
              <a:t>	(По)стволу дерева можно сказать, где оно росло – (в)лесу или (на)поляне. Если дерево растет (на)поляне, его ветви тянутся во все стороны и ствол (у)такого дерева толще. А (в)лесу деревья (за)</a:t>
            </a:r>
            <a:r>
              <a:rPr lang="ru-RU" sz="2800" i="1" dirty="0" err="1">
                <a:solidFill>
                  <a:srgbClr val="0070C0"/>
                </a:solidFill>
                <a:latin typeface="Corbel" panose="020B0503020204020204" pitchFamily="34" charset="0"/>
              </a:rPr>
              <a:t>щищают</a:t>
            </a:r>
            <a:r>
              <a:rPr lang="ru-RU" sz="2800" i="1" dirty="0">
                <a:solidFill>
                  <a:srgbClr val="0070C0"/>
                </a:solidFill>
                <a:latin typeface="Corbel" panose="020B0503020204020204" pitchFamily="34" charset="0"/>
              </a:rPr>
              <a:t> друг друга (от)ветра. Стволы (у)них ровные и стройные.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800" dirty="0"/>
              <a:t>Подчеркните предлоги, выделите приставки.</a:t>
            </a:r>
          </a:p>
        </p:txBody>
      </p:sp>
    </p:spTree>
    <p:extLst>
      <p:ext uri="{BB962C8B-B14F-4D97-AF65-F5344CB8AC3E}">
        <p14:creationId xmlns:p14="http://schemas.microsoft.com/office/powerpoint/2010/main" val="139637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9FA6E-88FC-4507-BDAA-CE0AE8F1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3308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B44E3-7354-48ED-BE6C-B4EC16CD3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4292" y="1969475"/>
            <a:ext cx="3992732" cy="5762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приставками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BC2AA-F3E7-4D51-B453-2FA6B7C6C6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защищают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A63BAD-E602-4ED9-879B-129EE26DE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 предлогами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DA6974-BFFE-4E19-BD21-BE940963D6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По стволу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В лесу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На поляне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Во все</a:t>
            </a:r>
          </a:p>
          <a:p>
            <a:r>
              <a:rPr lang="ru-RU" sz="2800" dirty="0">
                <a:solidFill>
                  <a:srgbClr val="0070C0"/>
                </a:solidFill>
              </a:rPr>
              <a:t>У такого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От ветра</a:t>
            </a:r>
          </a:p>
          <a:p>
            <a:r>
              <a:rPr lang="ru-RU" sz="2800" dirty="0">
                <a:solidFill>
                  <a:srgbClr val="0070C0"/>
                </a:solidFill>
              </a:rPr>
              <a:t>У них</a:t>
            </a:r>
          </a:p>
        </p:txBody>
      </p:sp>
    </p:spTree>
    <p:extLst>
      <p:ext uri="{BB962C8B-B14F-4D97-AF65-F5344CB8AC3E}">
        <p14:creationId xmlns:p14="http://schemas.microsoft.com/office/powerpoint/2010/main" val="18165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4A4BC-567A-4E42-8310-43AC9774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Снежная буря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B78B32-7E58-40A4-B6B5-51161759C5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5" b="23545"/>
          <a:stretch>
            <a:fillRect/>
          </a:stretch>
        </p:blipFill>
        <p:spPr>
          <a:xfrm>
            <a:off x="2589213" y="584200"/>
            <a:ext cx="7013574" cy="42164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90676AD-268B-46BE-A168-48B604483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вьюга</a:t>
            </a:r>
          </a:p>
        </p:txBody>
      </p:sp>
    </p:spTree>
    <p:extLst>
      <p:ext uri="{BB962C8B-B14F-4D97-AF65-F5344CB8AC3E}">
        <p14:creationId xmlns:p14="http://schemas.microsoft.com/office/powerpoint/2010/main" val="37124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F18A0-9EB1-4568-83CA-8F09B641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Домики для пчел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694237-993D-4107-8492-90E2C091BC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17524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C39FADF-EFD7-4E66-ADE2-E10A81422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ульи</a:t>
            </a:r>
          </a:p>
        </p:txBody>
      </p:sp>
    </p:spTree>
    <p:extLst>
      <p:ext uri="{BB962C8B-B14F-4D97-AF65-F5344CB8AC3E}">
        <p14:creationId xmlns:p14="http://schemas.microsoft.com/office/powerpoint/2010/main" val="23868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E4157-B073-4906-8492-C2E9938E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Мать отец дети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04F3F4-4A18-4591-8C25-CC94F135C0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7" b="17567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76640AC-7B20-457E-9B4A-E72B73E77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семья</a:t>
            </a:r>
          </a:p>
        </p:txBody>
      </p:sp>
    </p:spTree>
    <p:extLst>
      <p:ext uri="{BB962C8B-B14F-4D97-AF65-F5344CB8AC3E}">
        <p14:creationId xmlns:p14="http://schemas.microsoft.com/office/powerpoint/2010/main" val="16034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AED63-F846-4F74-93DF-FC4AFFE0FA1F}"/>
              </a:ext>
            </a:extLst>
          </p:cNvPr>
          <p:cNvSpPr txBox="1"/>
          <p:nvPr/>
        </p:nvSpPr>
        <p:spPr>
          <a:xfrm>
            <a:off x="2743200" y="1134533"/>
            <a:ext cx="831426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/>
              <a:t>Что общего в правописании этих слов?</a:t>
            </a:r>
          </a:p>
          <a:p>
            <a:pPr marL="342900" indent="-342900">
              <a:buAutoNum type="arabicPeriod"/>
            </a:pPr>
            <a:r>
              <a:rPr lang="ru-RU" sz="3200" dirty="0"/>
              <a:t>Почему в этих словах написали разделительный мягкий знак?</a:t>
            </a:r>
          </a:p>
          <a:p>
            <a:pPr marL="342900" indent="-342900">
              <a:buAutoNum type="arabicPeriod"/>
            </a:pPr>
            <a:r>
              <a:rPr lang="ru-RU" sz="3200" dirty="0"/>
              <a:t>Перед какими буквами пишется разделительный мягкий знак?</a:t>
            </a:r>
          </a:p>
          <a:p>
            <a:pPr marL="342900" indent="-342900">
              <a:buAutoNum type="arabicPeriod"/>
            </a:pPr>
            <a:r>
              <a:rPr lang="ru-RU" sz="3200" dirty="0"/>
              <a:t>Запишите два слова с разделительным мягким знаком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sz="4000" b="1" dirty="0">
                <a:solidFill>
                  <a:srgbClr val="0070C0"/>
                </a:solidFill>
              </a:rPr>
              <a:t>Вьюга    ульи      семья</a:t>
            </a:r>
          </a:p>
        </p:txBody>
      </p:sp>
    </p:spTree>
    <p:extLst>
      <p:ext uri="{BB962C8B-B14F-4D97-AF65-F5344CB8AC3E}">
        <p14:creationId xmlns:p14="http://schemas.microsoft.com/office/powerpoint/2010/main" val="31786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8F839-7608-45FF-ABBB-67BD86E27E97}"/>
              </a:ext>
            </a:extLst>
          </p:cNvPr>
          <p:cNvSpPr txBox="1"/>
          <p:nvPr/>
        </p:nvSpPr>
        <p:spPr>
          <a:xfrm>
            <a:off x="1337733" y="914400"/>
            <a:ext cx="900853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Прочитайте слова.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3200" b="1" dirty="0">
                <a:solidFill>
                  <a:srgbClr val="0070C0"/>
                </a:solidFill>
              </a:rPr>
              <a:t>С _ ёмка, об _ явление, об _ </a:t>
            </a:r>
            <a:r>
              <a:rPr lang="ru-RU" sz="3200" b="1" dirty="0" err="1">
                <a:solidFill>
                  <a:srgbClr val="0070C0"/>
                </a:solidFill>
              </a:rPr>
              <a:t>езд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  <a:p>
            <a:r>
              <a:rPr lang="ru-RU" sz="3600" b="1" dirty="0"/>
              <a:t>С </a:t>
            </a:r>
            <a:r>
              <a:rPr lang="ru-RU" sz="3600" b="1" dirty="0">
                <a:solidFill>
                  <a:srgbClr val="FF0000"/>
                </a:solidFill>
              </a:rPr>
              <a:t>ъ </a:t>
            </a:r>
            <a:r>
              <a:rPr lang="ru-RU" sz="3600" b="1" dirty="0"/>
              <a:t>ёмка, об </a:t>
            </a:r>
            <a:r>
              <a:rPr lang="ru-RU" sz="3600" b="1" dirty="0">
                <a:solidFill>
                  <a:srgbClr val="FF0000"/>
                </a:solidFill>
              </a:rPr>
              <a:t>ъ </a:t>
            </a:r>
            <a:r>
              <a:rPr lang="ru-RU" sz="3600" b="1" dirty="0"/>
              <a:t>явление, об </a:t>
            </a:r>
            <a:r>
              <a:rPr lang="ru-RU" sz="3600" b="1" dirty="0">
                <a:solidFill>
                  <a:srgbClr val="FF0000"/>
                </a:solidFill>
              </a:rPr>
              <a:t>ъ </a:t>
            </a:r>
            <a:r>
              <a:rPr lang="ru-RU" sz="3600" b="1" dirty="0" err="1"/>
              <a:t>езд</a:t>
            </a:r>
            <a:r>
              <a:rPr lang="ru-RU" sz="3600" b="1" dirty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sz="4000" dirty="0"/>
              <a:t>- Какая буква пропущена в словах?</a:t>
            </a:r>
          </a:p>
          <a:p>
            <a:r>
              <a:rPr lang="ru-RU" sz="4000" dirty="0"/>
              <a:t>- Сформулируйте тему урока.</a:t>
            </a:r>
          </a:p>
        </p:txBody>
      </p:sp>
    </p:spTree>
    <p:extLst>
      <p:ext uri="{BB962C8B-B14F-4D97-AF65-F5344CB8AC3E}">
        <p14:creationId xmlns:p14="http://schemas.microsoft.com/office/powerpoint/2010/main" val="35706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1434</TotalTime>
  <Words>496</Words>
  <Application>Microsoft Office PowerPoint</Application>
  <PresentationFormat>Широкоэкранный</PresentationFormat>
  <Paragraphs>130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Corbel</vt:lpstr>
      <vt:lpstr>Wingdings 3</vt:lpstr>
      <vt:lpstr>Легкий дым</vt:lpstr>
      <vt:lpstr>ПРЕЗЕНТАЦИЯ  по русскому языку 3 класс</vt:lpstr>
      <vt:lpstr>Презентация PowerPoint</vt:lpstr>
      <vt:lpstr>Презентация PowerPoint</vt:lpstr>
      <vt:lpstr>Презентация PowerPoint</vt:lpstr>
      <vt:lpstr>Снежная буря </vt:lpstr>
      <vt:lpstr>Домики для пчел</vt:lpstr>
      <vt:lpstr>Мать отец дети</vt:lpstr>
      <vt:lpstr>Презентация PowerPoint</vt:lpstr>
      <vt:lpstr>Презентация PowerPoint</vt:lpstr>
      <vt:lpstr>Образуйте имена существительные и запишите их. Приставки выделите.</vt:lpstr>
      <vt:lpstr>А теперь с этим же корнем образуйте слова</vt:lpstr>
      <vt:lpstr>Образуйте слова и запишите их:</vt:lpstr>
      <vt:lpstr>Презентация PowerPoint</vt:lpstr>
      <vt:lpstr>Физкультминутка</vt:lpstr>
      <vt:lpstr>Презентация PowerPoint</vt:lpstr>
      <vt:lpstr>Выпишите слова с разделительным твердым знаком.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русскому языку 3 класс</dc:title>
  <dc:creator>lubo-tatyana@mail.ru</dc:creator>
  <cp:lastModifiedBy>lubo-tatyana@mail.ru</cp:lastModifiedBy>
  <cp:revision>5</cp:revision>
  <dcterms:created xsi:type="dcterms:W3CDTF">2024-08-07T06:08:22Z</dcterms:created>
  <dcterms:modified xsi:type="dcterms:W3CDTF">2024-08-08T06:08:09Z</dcterms:modified>
</cp:coreProperties>
</file>