
<file path=[Content_Types].xml><?xml version="1.0" encoding="utf-8"?>
<Types xmlns="http://schemas.openxmlformats.org/package/2006/content-types"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382E-2F82-4096-974C-0409A86F31A4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60EE-CA17-477F-A0C0-E990CC505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27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382E-2F82-4096-974C-0409A86F31A4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60EE-CA17-477F-A0C0-E990CC505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31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382E-2F82-4096-974C-0409A86F31A4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60EE-CA17-477F-A0C0-E990CC505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42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382E-2F82-4096-974C-0409A86F31A4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60EE-CA17-477F-A0C0-E990CC505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43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382E-2F82-4096-974C-0409A86F31A4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60EE-CA17-477F-A0C0-E990CC505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0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382E-2F82-4096-974C-0409A86F31A4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60EE-CA17-477F-A0C0-E990CC505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38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382E-2F82-4096-974C-0409A86F31A4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60EE-CA17-477F-A0C0-E990CC505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20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382E-2F82-4096-974C-0409A86F31A4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60EE-CA17-477F-A0C0-E990CC505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6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382E-2F82-4096-974C-0409A86F31A4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60EE-CA17-477F-A0C0-E990CC505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33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382E-2F82-4096-974C-0409A86F31A4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60EE-CA17-477F-A0C0-E990CC505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382E-2F82-4096-974C-0409A86F31A4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60EE-CA17-477F-A0C0-E990CC505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52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382E-2F82-4096-974C-0409A86F31A4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B60EE-CA17-477F-A0C0-E990CC505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2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89066" y="0"/>
            <a:ext cx="10515600" cy="1325563"/>
          </a:xfrm>
        </p:spPr>
        <p:txBody>
          <a:bodyPr anchor="t"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бега на длинные дистанции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139932" y="839585"/>
            <a:ext cx="6718068" cy="588541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Стайерский бег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занимающегося высокий уровень развития общей выносливости, а также хороший навык владения техникой бега. Овладение элементами техники позволяет выполнять равное усилие за меньшую единицу потраченной энергии, что крайне важно при длительном беге.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элементами техники в стайерском беге являются старт и разгон, бег по дистанции и финиширование. При этом основное внимание уделяется последним двум элементам.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 происходит из высокого положения. Все участвующие спортсмены бегут в одном единственном забеге. Подается две команды “На старт” и “Марш”, сигнал “Внимание” отсутствует. Поэтому по первой команде спортсмен занимает удобное положение возле стартовой линии и после выстрела начинает стартовый разгон.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Стартовый разгон продолжается 60-80 метров и подразумевает более высокую скорость, чем в дальнейшем по дистанции. Спортсмены пытаются занять удобное расположение в группе соперников, чтобы постараться навязать борьбу лидерам или напротив соревноваться во второй группе преследователей.</a:t>
            </a:r>
          </a:p>
          <a:p>
            <a:endParaRPr lang="ru-RU" dirty="0"/>
          </a:p>
        </p:txBody>
      </p:sp>
      <p:pic>
        <p:nvPicPr>
          <p:cNvPr id="24" name="Объект 2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839585"/>
            <a:ext cx="5181600" cy="2712567"/>
          </a:xfr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843020"/>
            <a:ext cx="3886661" cy="25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0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182880" y="124691"/>
            <a:ext cx="11862261" cy="2404629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 по дистанции характеризуется ровным темпом на протяжении забега. Как правило, спортсмены уступают друг другу лидерство, чтобы отдохнуть. Редки случаи, когда занявший лидерство с самого начала стайер финишировал первым.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шага в стайерском беге зависит от антропометрических особенностей спортсмена и обычно варьируется в пределах 120-160 см. Существует закономерность, при которой более длинная дистанция подразумевает укорачивание шагов. В этом случае большее внимание уделяется частоте шагов, которая увеличивается с ростом квалификации спортсмена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касания стопы с поверхностью должен составлять минимальный промежуток времени. Масса тела не должна давить на маховую ногу, поскольку это усложнит отталкивание.</a:t>
            </a:r>
          </a:p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71" y="2666480"/>
            <a:ext cx="8849529" cy="2300375"/>
          </a:xfrm>
        </p:spPr>
      </p:pic>
      <p:sp>
        <p:nvSpPr>
          <p:cNvPr id="14" name="Прямоугольник 13"/>
          <p:cNvSpPr/>
          <p:nvPr/>
        </p:nvSpPr>
        <p:spPr>
          <a:xfrm>
            <a:off x="182879" y="5386648"/>
            <a:ext cx="118622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Финиширование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начинается за 400 метров до финишной черты. Группа спортсменов начинает часто перестраиваться, сменяя лидера. Происходит ускорение на 80% от возможностей, а на последних 50 метрах спортсмен показывает свой максимум. В беге финишное усилие называется спурт.</a:t>
            </a:r>
            <a:endParaRPr lang="ru-RU" b="1" dirty="0" smtClean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10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4" y="83128"/>
            <a:ext cx="11220796" cy="58189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Тактика бега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004" y="665018"/>
            <a:ext cx="5886796" cy="602672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примера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известных тактики в стайерском беге. Каждый из вариантов был опробован на соревнованиях. Определить оптимальную тактику можно на основании личных предпочтений и показателей, которые зависят от индивидуальных особенностей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спиной соперника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старта попытайтесь заприметить спортсмена, который способен показать хороший результат и держитесь за ним всю дистанцию. Существует шанс, что выбор будет сделан неверно и тогда можно уцепиться за бегуном на голову мастеровитее и не выдержать темпа или напротив обнаружить, что спортсмен явно отстает от группы.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665018"/>
            <a:ext cx="5181600" cy="6026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Если присутствует уверенность в своих силах, тогда можно попробовать потянуть группу участников за собой. В этом случае может случиться две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вещи: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Соперники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вынуждены бежать за Вами, пока хватит сил, а после заметно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отстать.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преследователей будет участник, который окажется значительно выносливее и в завершении дистанции уверенно обойдет.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6" b="4049"/>
          <a:stretch/>
        </p:blipFill>
        <p:spPr>
          <a:xfrm>
            <a:off x="6215842" y="3568372"/>
            <a:ext cx="5137958" cy="28407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84"/>
          <a:stretch/>
        </p:blipFill>
        <p:spPr>
          <a:xfrm>
            <a:off x="133004" y="4441558"/>
            <a:ext cx="4854632" cy="19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"/>
          <p:cNvSpPr>
            <a:spLocks noGrp="1"/>
          </p:cNvSpPr>
          <p:nvPr>
            <p:ph sz="half" idx="1"/>
          </p:nvPr>
        </p:nvSpPr>
        <p:spPr>
          <a:xfrm>
            <a:off x="182880" y="282575"/>
            <a:ext cx="11221721" cy="63420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Рваный бег.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середине 20 века блистал француз Гордон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в качестве тактики первым использовал рваный бег. Он ускорялся с начала дистанции до темпа близкого к спринтерскому бегу и удерживал его 200 метров, потом понижал темп до уровня ниже среднего. Затем ускорение повторялось. Соперники на протяжении дистанции повторяли действия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пока хватало сил, а затем отставали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Тактика хороша тем, что умение выдерживать значительные перепады темпа почти гарантирует победу. Однако функциональное состояние организма страдает и изнашивается быстрее. Считается, что именно тактика бега не позволила Гордону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вырастить поколение спортсменов при его тренерской деятельности. Он прожил до 60 лет.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применяется тактика бега отрезками, когда спортсмен ставит перед собой задачу пробежать каждый кусок дистанции за установленное время. Обычно подобная тактика используется при соревновательной тренировке. То есть спортсмен участвует в соревнованиях, но его задачей является не победить, а выполнить поставленную тренером задачу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дышать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Дыхательный навык дополнительно отрабатывается на тренировках, поскольку его значимость в стайерском беге весьма высока. При этом спортсмен должен уметь правильно дышать после наступления утомления и образования кислородного долга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 на длинных дистанциях является использование рта и носа одновременно, как при вдохе, так и выдохе. Использование метода “вдох носом, выдох ртом” не оправдан, поскольку не способен удовлетворить потребности организма в кислороде после нескольких километров дистанции.</a:t>
            </a:r>
          </a:p>
          <a:p>
            <a:pPr>
              <a:lnSpc>
                <a:spcPct val="100000"/>
              </a:lnSpc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8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07570" y="1799709"/>
            <a:ext cx="11696006" cy="60682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Кроссовая подготовка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318" y="91443"/>
            <a:ext cx="11762509" cy="167917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ходу дистанции стайеры дышат часто, но при этом достаточно глубоко. Процесс вдоха может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5 шагов. На некоторых участках дистанции возможен переход на прерывистый вариант дыхания, когда вдох производится путем совершения трех коротких дыхательных движений. Затем следует более долгий цельный выдох.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стартом рекомендуется выполнить 3-5 резких вдохов и выдохов, чтобы улучшить гипервентиляцию легких и повысить частоту сердечных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сокращений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274318" y="2543695"/>
            <a:ext cx="6359237" cy="407323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Кроссовый бег обязывает хорошую физическую подготовку. Важна, выносливость, быстрота бега – именно это и тренирует кроссовая подготовка. В нее включен комплекс упражнений, которые необходимы к выполнению каждому спортсмену.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 – это бег по пересеченной местности. Пересеченная местность - это территория, «изрезанная» препятствиями, например, рекой, канавами, ямками.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целями кроссового бега является: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arenR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выносливости.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arenR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сообразительности, чтобы быстро преодолевать препятствия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arenR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ловкости, скорости.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arenR"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963" y="3167149"/>
            <a:ext cx="5103613" cy="313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6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720" y="2934393"/>
            <a:ext cx="11195858" cy="86452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6131" y="182880"/>
            <a:ext cx="11737571" cy="179554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правильно в кроссовом беге – определение собственного темпа и экономичность движений. Нельзя растрачивать свои силы на другие действия во время бега. Важно бежать спокойно и держать темп шага, чтобы не устать быстро. Движения ног должны быть легкими, нельзя захлестывать ногами слишком высоко. Во время бега ногу сначала нужно ставить на носочек, а потом опускать пятку. Если ступать всей поверхностью стопы, то силы быстрее уходят и снижается скорость, но при беге по песку, мягкому грунту, ногу нужно ставить на всю поверхность ступни двигаться короткими шагами.</a:t>
            </a:r>
            <a:endParaRPr lang="ru-RU" sz="1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16131" y="4754879"/>
            <a:ext cx="11737571" cy="191192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Тренировка.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тренировки кроссового бега можно использовать все что угодно, что повышает выносливость и силу ног. Например, упражнения со скамейкой, скакалкой, шведской стенкой. Чтобы добиться успехов, выполняя упражнения, нужно разбить их на количество подходов и выполняемых упражнений в этих подходах, их длительность. Самые важные навыки нарабатываются во время тренировок, это важно помнить.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8" b="17612"/>
          <a:stretch/>
        </p:blipFill>
        <p:spPr>
          <a:xfrm>
            <a:off x="216131" y="2165506"/>
            <a:ext cx="7780713" cy="240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5" y="249382"/>
            <a:ext cx="11870574" cy="643405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Занятия, которые содержит кроссовая подготовка можно раздробить на несколько направлений: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скорость. Здесь включен бег на короткие дистанции. Спортсмен обязан уметь смешивать быстрый бег и бег трусцой.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выносливость. Сюда включен спокойный, но непрерывный бег на длинные дистанции.  Бег с чередованием скорости тоже относится в это направление, например можно бежать 150 метров быстро, а следующие 150 метров - медленнее в качестве отдыха, а потом снова быстро.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особую выносливость. Здесь содержатся такие виды бега как: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Переменно-повторный. Он используется для прохождения небольших расстояний с небольшой скоростью. В качестве передышки используется медленный бег или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Повторно-темповый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Эта тренировка используется для прохождения дистанций длиннее (до 5 км). В качестве отдыха – ходьба или медленный бег, но времени используется меньше.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прохождения дистанций  спортсмен должен иметь силу мышц и подвижность суставов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во время упражнений используются утяжеляющие снаряжения. Большинство известных бегунов хорошо натренировали выносливость, поэтому очень важно делать упор на это качество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38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487</Words>
  <Application>Microsoft Office PowerPoint</Application>
  <PresentationFormat>Широкоэкранный</PresentationFormat>
  <Paragraphs>42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Техника бега на длинные дистанции </vt:lpstr>
      <vt:lpstr>Презентация PowerPoint</vt:lpstr>
      <vt:lpstr>Тактика бега</vt:lpstr>
      <vt:lpstr>Презентация PowerPoint</vt:lpstr>
      <vt:lpstr>Кроссовая подготовка</vt:lpstr>
      <vt:lpstr>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бега на длинные дистанции. Кроссовая подготовка.</dc:title>
  <dc:creator>иван морозов</dc:creator>
  <cp:lastModifiedBy>иван морозов</cp:lastModifiedBy>
  <cp:revision>18</cp:revision>
  <dcterms:created xsi:type="dcterms:W3CDTF">2020-12-10T15:35:13Z</dcterms:created>
  <dcterms:modified xsi:type="dcterms:W3CDTF">2020-12-10T18:34:04Z</dcterms:modified>
</cp:coreProperties>
</file>