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Контрольный тест по теме «Словообразование»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Русский язык </a:t>
            </a:r>
          </a:p>
          <a:p>
            <a:r>
              <a:rPr lang="ru-RU" sz="1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545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 В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каких словах  -а  не является окончанием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сидела, спала   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издавна, слева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С) книга,  просьба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D) бледна,  хороша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Е) весна, сосна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10. В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каком слове приставка обозначает начало действия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забраковать     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запеть            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забежать        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забросать          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загнать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каком ряду во всех словах пропущена чередующаяся гласная корня?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м…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ляр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…р, пол…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жение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к…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саюсь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предл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…жить,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реть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С)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…с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жение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…гать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приб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…рать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зам…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лчать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г…раж</a:t>
            </a:r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каком ряду во всех словах пропущена чередующаяся гласная корня?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отп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..рать,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загор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дить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зам..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реть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соб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сл..гать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выр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стовщик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к..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сички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саться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Укажите, какой частью речи является подчёркнутое слово в предложении: 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вошли </a:t>
            </a:r>
            <a:r>
              <a:rPr lang="ru-RU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столовую</a:t>
            </a:r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прилагательное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 причастие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 существительное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 наречие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местоимение</a:t>
            </a:r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Укажите ряд, в котором на месте пропусков во всех словах пишется одна и та же буква.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ключение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зидент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пр..милый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дог..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сам..лёт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С)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пр..увеличить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пр..спокойны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Укажите ряд, в котором на месте пропусков во всех словах пишется одна и та же буква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пеш..ход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морский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сд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..рать</a:t>
            </a:r>
          </a:p>
          <a:p>
            <a:pPr marL="514350" indent="-514350">
              <a:buAutoNum type="alphaUcParenR"/>
            </a:pP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аз..провод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снуться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гаемое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ез..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мянный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раз..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под..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Укажите ряд, в котором на месте пропусков во всех словах пишется одна и та же буква.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пр..творить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(дверь),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пр..творить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(мечту в жизнь),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пятствие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р..интересный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сверх..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нтересный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сутствовать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р..знать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..рать,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пр..годиться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17. Основы бывают:</a:t>
            </a: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 непроизводные 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производные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прямые 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косвенные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С) 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глухие 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звонкие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парные 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непарные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сильные и слабые</a:t>
            </a:r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18.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Какое действие при нахождении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окончания слова лишнее?</a:t>
            </a:r>
          </a:p>
          <a:p>
            <a:pPr marL="0" indent="0" algn="ctr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речи;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изменить слово;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выделить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 часть, которая изменяется: это и будет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окончание;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корень.</a:t>
            </a:r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616624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Окончание – это </a:t>
            </a: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b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Значимая часть слова, общая для родственных слов.</a:t>
            </a:r>
            <a:b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Значимая часть слова, которая стоит перед корнем и служит для образования  слов.</a:t>
            </a:r>
            <a:b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 Изменяемая часть слова, которая служит для образования форм слова и для связи слов в предложении.</a:t>
            </a:r>
            <a:b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D) Значимая часть слова, которая стоит после корня и служит для образования новых слов.</a:t>
            </a:r>
            <a:b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E) Главная часть основы.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600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каких словах безударную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гласную в корне нельзя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проверить ударением?</a:t>
            </a: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новка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дание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х;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стение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оч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ровательный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каких словах пишется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морский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дательство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обретать;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лежный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Часть слова без окончания – это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Корень.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Суффикс.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 Приставка.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D) Основа.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E) Окончание.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37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Значимая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часть слова, которая стоит перед корнем и служит для образования новых слов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Корень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Суффикс         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Основа           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Окончание    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Приставка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Укажите слово с нулевым окончанием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Школа.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Школьный.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 Пришкольный.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D) Школьники.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E) Школьник.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Укажите слово, не входящее в ряд однокоренных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вода     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водный          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водитель         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водопад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наводнение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Сколько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морфем в слове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ПРИДОРОЖНЫЙ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                      </a:t>
            </a:r>
          </a:p>
          <a:p>
            <a:pPr marL="514350" indent="-514350">
              <a:buAutoNum type="alphaUcParenR" startAt="2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    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      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       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Каков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 образования слова   </a:t>
            </a:r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карманчик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суффиксальный,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приставочный,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С) приставочно-суффиксальный,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бессуффиксный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Е) сложение части слова с целым словом.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7.pngwing.com/pngs/851/3/png-transparent-blackboards-and-blackboard-sassafras-teachers-day-sch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Найдите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слово с соединительной гласной   -Е-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Сам…лет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    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Пар…ход.      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Газ…провод. 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Нефт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…провод.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Труб…провод.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2992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686</Words>
  <Application>Microsoft Office PowerPoint</Application>
  <PresentationFormat>Экран (4:3)</PresentationFormat>
  <Paragraphs>130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Контрольный тест по теме «Словообразование»</vt:lpstr>
      <vt:lpstr>1. Окончание – это ...  A) Значимая часть слова, общая для родственных слов. B) Значимая часть слова, которая стоит перед корнем и служит для образования  слов. C) Изменяемая часть слова, которая служит для образования форм слова и для связи слов в предложении. D) Значимая часть слова, которая стоит после корня и служит для образования новых слов. E) Главная часть основы.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Окончание – это ...  A) Значимая часть слова, общая для родственных слов. B) Значимая часть слова, которая стоит перед корнем и служит для образования  слов. C) Изменяемая часть слова, которая служит для образования форм слова и для связи слов в предложении. D) Значимая часть слова, которая стоит после корня и служит для образования новых слов. E) Главная часть основы. </dc:title>
  <dc:creator>Юля</dc:creator>
  <cp:lastModifiedBy>User</cp:lastModifiedBy>
  <cp:revision>7</cp:revision>
  <dcterms:created xsi:type="dcterms:W3CDTF">2020-12-15T11:35:25Z</dcterms:created>
  <dcterms:modified xsi:type="dcterms:W3CDTF">2024-10-30T13:55:03Z</dcterms:modified>
</cp:coreProperties>
</file>