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3" r:id="rId6"/>
    <p:sldId id="264" r:id="rId7"/>
    <p:sldId id="265" r:id="rId8"/>
    <p:sldId id="275" r:id="rId9"/>
    <p:sldId id="266" r:id="rId10"/>
    <p:sldId id="271" r:id="rId11"/>
    <p:sldId id="272" r:id="rId12"/>
    <p:sldId id="273" r:id="rId13"/>
    <p:sldId id="267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0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3FB4FE-3972-4FDF-BAFE-B48E5D30ED90}" type="doc">
      <dgm:prSet loTypeId="urn:microsoft.com/office/officeart/2008/layout/LinedList" loCatId="list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D4B57705-E5E8-4AC0-A6BC-22198065EA28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tx2">
            <a:lumMod val="40000"/>
            <a:lumOff val="60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 anchor="ctr" anchorCtr="0"/>
        <a:lstStyle/>
        <a:p>
          <a:pPr algn="ctr"/>
          <a:r>
            <a:rPr lang="ru-RU" sz="32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Виды заданий для  </a:t>
          </a:r>
          <a:r>
            <a:rPr lang="en-US" sz="32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Web</a:t>
          </a:r>
          <a:r>
            <a:rPr lang="ru-RU" sz="32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</a:t>
          </a:r>
          <a:r>
            <a:rPr lang="ru-RU" sz="3200" dirty="0" err="1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квестов</a:t>
          </a:r>
          <a:endParaRPr lang="ru-RU" sz="3200" dirty="0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A2EDE81-5FC8-4B03-8F39-440E1B851B1C}" type="parTrans" cxnId="{54C4103F-4EB7-427D-BFED-B913400A4F18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FF86737-6AF5-43CE-8499-A4EEF1201FC6}" type="sibTrans" cxnId="{54C4103F-4EB7-427D-BFED-B913400A4F18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A42A5C5-4E69-4790-94A4-BA61ECAD46A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Журналистское расследование</a:t>
          </a:r>
          <a:endParaRPr lang="ru-RU" sz="2000" dirty="0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FEA4301-3D62-465C-9199-B2BBDCA46448}" type="parTrans" cxnId="{FF7BC367-90A4-4FFF-855D-F29BE5A90475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48BF22D-3C5A-4D95-9937-0485E9C30427}" type="sibTrans" cxnId="{FF7BC367-90A4-4FFF-855D-F29BE5A90475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CD2EB2A6-5B91-41B8-A9AA-A5822AB64C8A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Планирование и проектирование</a:t>
          </a:r>
          <a:endParaRPr lang="ru-RU" sz="2000" dirty="0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4341DB5-4B3B-4A5F-A7CE-C4219BDE6EFD}" type="parTrans" cxnId="{D70CB324-412E-4B25-8BE9-756DC5C1BFEE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CE35FC4-2CF9-44A6-9D0E-8B83AE44922C}" type="sibTrans" cxnId="{D70CB324-412E-4B25-8BE9-756DC5C1BFEE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EE0E7FF-0674-49FE-B913-1F2C9F1E9F23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Достижение консенсуса</a:t>
          </a:r>
        </a:p>
      </dgm:t>
    </dgm:pt>
    <dgm:pt modelId="{83715CB0-6D5A-47D8-AE94-EB3D79C86757}" type="parTrans" cxnId="{EEE4DE4A-2921-4C05-B742-384BCB9C2623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5970FD1-0A43-42A6-9AE9-EA54C1DABFE4}" type="sibTrans" cxnId="{EEE4DE4A-2921-4C05-B742-384BCB9C2623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BE13C89-CD63-401E-8A51-586CBAD287C6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Убеждение</a:t>
          </a:r>
        </a:p>
      </dgm:t>
    </dgm:pt>
    <dgm:pt modelId="{FDDC3FDB-DF85-4FB1-82A0-5404ED77BF1B}" type="parTrans" cxnId="{984CD18B-90D3-4CA8-8369-41B06156476B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FCE90EF-DC49-4694-8149-21977CB1CC90}" type="sibTrans" cxnId="{984CD18B-90D3-4CA8-8369-41B06156476B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5A107A5-4C0E-4E92-AAEF-E8F665191F1D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Творческое задание</a:t>
          </a:r>
        </a:p>
      </dgm:t>
    </dgm:pt>
    <dgm:pt modelId="{F3A1D0A4-ABE2-48C3-9F5D-821690E63CA4}" type="parTrans" cxnId="{13453C6D-E6D4-4DC4-88A9-384D4799BB3A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C061BB88-7C76-4BBD-B5E5-111A49E281E8}" type="sibTrans" cxnId="{13453C6D-E6D4-4DC4-88A9-384D4799BB3A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781C5FF3-EC2E-4292-A2F1-E9E2153C63F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Самопознание</a:t>
          </a:r>
        </a:p>
      </dgm:t>
    </dgm:pt>
    <dgm:pt modelId="{02A297BD-0187-4521-A235-38559BCE8227}" type="parTrans" cxnId="{B2473D56-0018-47C6-89D0-F48C6F525AE4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8A9F8F8-0B74-461B-9A7E-312195D4B80E}" type="sibTrans" cxnId="{B2473D56-0018-47C6-89D0-F48C6F525AE4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BF614D4-FDE1-449C-BFDB-2B22AD087661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Детектив, головоломка, таинственная история</a:t>
          </a:r>
        </a:p>
      </dgm:t>
    </dgm:pt>
    <dgm:pt modelId="{81517C87-E601-44A7-A045-2CD35F2F4EE6}" type="parTrans" cxnId="{53DD7B65-8F26-4349-A4D6-1E37AB9B9D5B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A779662-7E2C-4003-809B-D6CD90CFDD7C}" type="sibTrans" cxnId="{53DD7B65-8F26-4349-A4D6-1E37AB9B9D5B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579D422-54FE-4339-86AA-1926EC5C432A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Оценка</a:t>
          </a:r>
        </a:p>
      </dgm:t>
    </dgm:pt>
    <dgm:pt modelId="{29BBF30C-B2A1-40CC-8F03-4BB30812FC48}" type="parTrans" cxnId="{339794E3-8B32-4DAA-8A01-9D7DFDAE9310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CA84AC78-F14E-4495-B4FC-7B40CEE84B04}" type="sibTrans" cxnId="{339794E3-8B32-4DAA-8A01-9D7DFDAE9310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8AC68A4-5A08-425F-BCB9-779F8D55DA12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Пересказ</a:t>
          </a:r>
        </a:p>
      </dgm:t>
    </dgm:pt>
    <dgm:pt modelId="{338999FB-B0BE-40FC-85D6-13DCA38AD968}" type="parTrans" cxnId="{44FD827E-76D4-4987-BFE1-A4EE2E797A48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9FD2717-8203-45C7-8631-F39905B87F92}" type="sibTrans" cxnId="{44FD827E-76D4-4987-BFE1-A4EE2E797A48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5F1D10E-B1B5-4822-9C0B-A3D466DF6503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Компиляция</a:t>
          </a:r>
        </a:p>
      </dgm:t>
    </dgm:pt>
    <dgm:pt modelId="{31E9259E-58A2-47D4-A640-8DFADDB18846}" type="parTrans" cxnId="{9A12B786-29AA-4330-8A06-8F0D301AD4BD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7E55518-A224-44F5-AF91-0C19B4D26B22}" type="sibTrans" cxnId="{9A12B786-29AA-4330-8A06-8F0D301AD4BD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8A375C5-2C95-41EE-A191-874B8C50CA34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Аналитическая задача</a:t>
          </a:r>
        </a:p>
      </dgm:t>
    </dgm:pt>
    <dgm:pt modelId="{C82342E4-85CB-4D39-B198-85F1319708BF}" type="parTrans" cxnId="{12BB3B57-9AD9-4DA1-AB17-52C15A0A2007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3E1EF3A-71E3-4F92-B1C4-1201AF90007B}" type="sibTrans" cxnId="{12BB3B57-9AD9-4DA1-AB17-52C15A0A2007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C7CBF1D-C896-47E6-9E70-868CF18DBAE4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Научные исследования</a:t>
          </a:r>
        </a:p>
      </dgm:t>
    </dgm:pt>
    <dgm:pt modelId="{86DADEFB-3062-4892-8282-1C565193B4DD}" type="parTrans" cxnId="{6FC034E8-0F9C-43AE-AB94-DCE6E71596F3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D053F8C-EB23-4773-A5EE-28B14AE6FC1A}" type="sibTrans" cxnId="{6FC034E8-0F9C-43AE-AB94-DCE6E71596F3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7996BDA5-D110-4339-8E55-17D6BC347587}" type="pres">
      <dgm:prSet presAssocID="{7B3FB4FE-3972-4FDF-BAFE-B48E5D30ED9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D720BC4-E10D-474A-96F7-A5035FD1B026}" type="pres">
      <dgm:prSet presAssocID="{D4B57705-E5E8-4AC0-A6BC-22198065EA28}" presName="thickLine" presStyleLbl="alignNode1" presStyleIdx="0" presStyleCnt="1"/>
      <dgm:spPr/>
      <dgm:t>
        <a:bodyPr/>
        <a:lstStyle/>
        <a:p>
          <a:endParaRPr lang="ru-RU"/>
        </a:p>
      </dgm:t>
    </dgm:pt>
    <dgm:pt modelId="{7E535AD8-7917-4453-8DDC-7BE7919368C7}" type="pres">
      <dgm:prSet presAssocID="{D4B57705-E5E8-4AC0-A6BC-22198065EA28}" presName="horz1" presStyleCnt="0"/>
      <dgm:spPr/>
      <dgm:t>
        <a:bodyPr/>
        <a:lstStyle/>
        <a:p>
          <a:endParaRPr lang="ru-RU"/>
        </a:p>
      </dgm:t>
    </dgm:pt>
    <dgm:pt modelId="{D4176A25-B679-4A5F-9460-1B28E06347AF}" type="pres">
      <dgm:prSet presAssocID="{D4B57705-E5E8-4AC0-A6BC-22198065EA28}" presName="tx1" presStyleLbl="revTx" presStyleIdx="0" presStyleCnt="13" custScaleX="134346" custLinFactNeighborX="-812"/>
      <dgm:spPr/>
      <dgm:t>
        <a:bodyPr/>
        <a:lstStyle/>
        <a:p>
          <a:endParaRPr lang="ru-RU"/>
        </a:p>
      </dgm:t>
    </dgm:pt>
    <dgm:pt modelId="{09BF2D78-5D2E-4EF9-A03E-025CC6762223}" type="pres">
      <dgm:prSet presAssocID="{D4B57705-E5E8-4AC0-A6BC-22198065EA28}" presName="vert1" presStyleCnt="0"/>
      <dgm:spPr/>
      <dgm:t>
        <a:bodyPr/>
        <a:lstStyle/>
        <a:p>
          <a:endParaRPr lang="ru-RU"/>
        </a:p>
      </dgm:t>
    </dgm:pt>
    <dgm:pt modelId="{2054EDB1-FCE0-4DDE-B5F2-363D279DF33A}" type="pres">
      <dgm:prSet presAssocID="{1A42A5C5-4E69-4790-94A4-BA61ECAD46A7}" presName="vertSpace2a" presStyleCnt="0"/>
      <dgm:spPr/>
      <dgm:t>
        <a:bodyPr/>
        <a:lstStyle/>
        <a:p>
          <a:endParaRPr lang="ru-RU"/>
        </a:p>
      </dgm:t>
    </dgm:pt>
    <dgm:pt modelId="{CA3F45A2-7FF2-4A4E-BC56-3B4D0A2C38D4}" type="pres">
      <dgm:prSet presAssocID="{1A42A5C5-4E69-4790-94A4-BA61ECAD46A7}" presName="horz2" presStyleCnt="0"/>
      <dgm:spPr/>
      <dgm:t>
        <a:bodyPr/>
        <a:lstStyle/>
        <a:p>
          <a:endParaRPr lang="ru-RU"/>
        </a:p>
      </dgm:t>
    </dgm:pt>
    <dgm:pt modelId="{C0D48A4A-6C13-47A7-92FE-704224896006}" type="pres">
      <dgm:prSet presAssocID="{1A42A5C5-4E69-4790-94A4-BA61ECAD46A7}" presName="horzSpace2" presStyleCnt="0"/>
      <dgm:spPr/>
      <dgm:t>
        <a:bodyPr/>
        <a:lstStyle/>
        <a:p>
          <a:endParaRPr lang="ru-RU"/>
        </a:p>
      </dgm:t>
    </dgm:pt>
    <dgm:pt modelId="{CB49B738-4997-4FC8-AB04-7E48E3B9689E}" type="pres">
      <dgm:prSet presAssocID="{1A42A5C5-4E69-4790-94A4-BA61ECAD46A7}" presName="tx2" presStyleLbl="revTx" presStyleIdx="1" presStyleCnt="13"/>
      <dgm:spPr/>
      <dgm:t>
        <a:bodyPr/>
        <a:lstStyle/>
        <a:p>
          <a:endParaRPr lang="ru-RU"/>
        </a:p>
      </dgm:t>
    </dgm:pt>
    <dgm:pt modelId="{AF656F79-80A6-4CF7-8501-BB3CEAB88BB0}" type="pres">
      <dgm:prSet presAssocID="{1A42A5C5-4E69-4790-94A4-BA61ECAD46A7}" presName="vert2" presStyleCnt="0"/>
      <dgm:spPr/>
      <dgm:t>
        <a:bodyPr/>
        <a:lstStyle/>
        <a:p>
          <a:endParaRPr lang="ru-RU"/>
        </a:p>
      </dgm:t>
    </dgm:pt>
    <dgm:pt modelId="{0F95CC53-B557-4035-BDD6-10F851463F94}" type="pres">
      <dgm:prSet presAssocID="{1A42A5C5-4E69-4790-94A4-BA61ECAD46A7}" presName="thinLine2b" presStyleLbl="callout" presStyleIdx="0" presStyleCnt="12"/>
      <dgm:spPr/>
      <dgm:t>
        <a:bodyPr/>
        <a:lstStyle/>
        <a:p>
          <a:endParaRPr lang="ru-RU"/>
        </a:p>
      </dgm:t>
    </dgm:pt>
    <dgm:pt modelId="{B1B8A449-BB32-4D77-B430-A877EEC1935C}" type="pres">
      <dgm:prSet presAssocID="{1A42A5C5-4E69-4790-94A4-BA61ECAD46A7}" presName="vertSpace2b" presStyleCnt="0"/>
      <dgm:spPr/>
      <dgm:t>
        <a:bodyPr/>
        <a:lstStyle/>
        <a:p>
          <a:endParaRPr lang="ru-RU"/>
        </a:p>
      </dgm:t>
    </dgm:pt>
    <dgm:pt modelId="{237949AF-CD07-4567-8BA1-1AA931EAC395}" type="pres">
      <dgm:prSet presAssocID="{CD2EB2A6-5B91-41B8-A9AA-A5822AB64C8A}" presName="horz2" presStyleCnt="0"/>
      <dgm:spPr/>
      <dgm:t>
        <a:bodyPr/>
        <a:lstStyle/>
        <a:p>
          <a:endParaRPr lang="ru-RU"/>
        </a:p>
      </dgm:t>
    </dgm:pt>
    <dgm:pt modelId="{C66A1489-C260-441E-9BFC-C6A84576F1C2}" type="pres">
      <dgm:prSet presAssocID="{CD2EB2A6-5B91-41B8-A9AA-A5822AB64C8A}" presName="horzSpace2" presStyleCnt="0"/>
      <dgm:spPr/>
      <dgm:t>
        <a:bodyPr/>
        <a:lstStyle/>
        <a:p>
          <a:endParaRPr lang="ru-RU"/>
        </a:p>
      </dgm:t>
    </dgm:pt>
    <dgm:pt modelId="{185CF19B-E15A-4250-A3A2-162E5036A81E}" type="pres">
      <dgm:prSet presAssocID="{CD2EB2A6-5B91-41B8-A9AA-A5822AB64C8A}" presName="tx2" presStyleLbl="revTx" presStyleIdx="2" presStyleCnt="13"/>
      <dgm:spPr/>
      <dgm:t>
        <a:bodyPr/>
        <a:lstStyle/>
        <a:p>
          <a:endParaRPr lang="ru-RU"/>
        </a:p>
      </dgm:t>
    </dgm:pt>
    <dgm:pt modelId="{D7EFA166-FACB-4DE4-A21F-655E5159840B}" type="pres">
      <dgm:prSet presAssocID="{CD2EB2A6-5B91-41B8-A9AA-A5822AB64C8A}" presName="vert2" presStyleCnt="0"/>
      <dgm:spPr/>
      <dgm:t>
        <a:bodyPr/>
        <a:lstStyle/>
        <a:p>
          <a:endParaRPr lang="ru-RU"/>
        </a:p>
      </dgm:t>
    </dgm:pt>
    <dgm:pt modelId="{CCBDF6C3-A405-4312-849C-3A08CA90E2CE}" type="pres">
      <dgm:prSet presAssocID="{CD2EB2A6-5B91-41B8-A9AA-A5822AB64C8A}" presName="thinLine2b" presStyleLbl="callout" presStyleIdx="1" presStyleCnt="12"/>
      <dgm:spPr/>
      <dgm:t>
        <a:bodyPr/>
        <a:lstStyle/>
        <a:p>
          <a:endParaRPr lang="ru-RU"/>
        </a:p>
      </dgm:t>
    </dgm:pt>
    <dgm:pt modelId="{EE7BF413-B8FA-4BB3-B362-07564A7ACE51}" type="pres">
      <dgm:prSet presAssocID="{CD2EB2A6-5B91-41B8-A9AA-A5822AB64C8A}" presName="vertSpace2b" presStyleCnt="0"/>
      <dgm:spPr/>
      <dgm:t>
        <a:bodyPr/>
        <a:lstStyle/>
        <a:p>
          <a:endParaRPr lang="ru-RU"/>
        </a:p>
      </dgm:t>
    </dgm:pt>
    <dgm:pt modelId="{B3FF71FA-5941-459A-B52D-40D077E54173}" type="pres">
      <dgm:prSet presAssocID="{6EE0E7FF-0674-49FE-B913-1F2C9F1E9F23}" presName="horz2" presStyleCnt="0"/>
      <dgm:spPr/>
      <dgm:t>
        <a:bodyPr/>
        <a:lstStyle/>
        <a:p>
          <a:endParaRPr lang="ru-RU"/>
        </a:p>
      </dgm:t>
    </dgm:pt>
    <dgm:pt modelId="{F58F74BE-B01C-4385-AB81-A37AFAF26054}" type="pres">
      <dgm:prSet presAssocID="{6EE0E7FF-0674-49FE-B913-1F2C9F1E9F23}" presName="horzSpace2" presStyleCnt="0"/>
      <dgm:spPr/>
      <dgm:t>
        <a:bodyPr/>
        <a:lstStyle/>
        <a:p>
          <a:endParaRPr lang="ru-RU"/>
        </a:p>
      </dgm:t>
    </dgm:pt>
    <dgm:pt modelId="{52BE58C9-68DD-4CE6-AFCB-73B955AA0849}" type="pres">
      <dgm:prSet presAssocID="{6EE0E7FF-0674-49FE-B913-1F2C9F1E9F23}" presName="tx2" presStyleLbl="revTx" presStyleIdx="3" presStyleCnt="13"/>
      <dgm:spPr/>
      <dgm:t>
        <a:bodyPr/>
        <a:lstStyle/>
        <a:p>
          <a:endParaRPr lang="ru-RU"/>
        </a:p>
      </dgm:t>
    </dgm:pt>
    <dgm:pt modelId="{E1EDB0DF-4DC0-408D-938F-3BA1362105E8}" type="pres">
      <dgm:prSet presAssocID="{6EE0E7FF-0674-49FE-B913-1F2C9F1E9F23}" presName="vert2" presStyleCnt="0"/>
      <dgm:spPr/>
      <dgm:t>
        <a:bodyPr/>
        <a:lstStyle/>
        <a:p>
          <a:endParaRPr lang="ru-RU"/>
        </a:p>
      </dgm:t>
    </dgm:pt>
    <dgm:pt modelId="{0234F81F-189E-480D-B8CE-11E8826D5ECF}" type="pres">
      <dgm:prSet presAssocID="{6EE0E7FF-0674-49FE-B913-1F2C9F1E9F23}" presName="thinLine2b" presStyleLbl="callout" presStyleIdx="2" presStyleCnt="12"/>
      <dgm:spPr/>
      <dgm:t>
        <a:bodyPr/>
        <a:lstStyle/>
        <a:p>
          <a:endParaRPr lang="ru-RU"/>
        </a:p>
      </dgm:t>
    </dgm:pt>
    <dgm:pt modelId="{0835BDB4-91FD-4690-B0CC-2017868C0538}" type="pres">
      <dgm:prSet presAssocID="{6EE0E7FF-0674-49FE-B913-1F2C9F1E9F23}" presName="vertSpace2b" presStyleCnt="0"/>
      <dgm:spPr/>
      <dgm:t>
        <a:bodyPr/>
        <a:lstStyle/>
        <a:p>
          <a:endParaRPr lang="ru-RU"/>
        </a:p>
      </dgm:t>
    </dgm:pt>
    <dgm:pt modelId="{8DE4D0D5-D175-470E-B9B8-371D8720CB41}" type="pres">
      <dgm:prSet presAssocID="{2BE13C89-CD63-401E-8A51-586CBAD287C6}" presName="horz2" presStyleCnt="0"/>
      <dgm:spPr/>
      <dgm:t>
        <a:bodyPr/>
        <a:lstStyle/>
        <a:p>
          <a:endParaRPr lang="ru-RU"/>
        </a:p>
      </dgm:t>
    </dgm:pt>
    <dgm:pt modelId="{C125FE2A-32B6-4307-8A97-059CBA55E9A2}" type="pres">
      <dgm:prSet presAssocID="{2BE13C89-CD63-401E-8A51-586CBAD287C6}" presName="horzSpace2" presStyleCnt="0"/>
      <dgm:spPr/>
      <dgm:t>
        <a:bodyPr/>
        <a:lstStyle/>
        <a:p>
          <a:endParaRPr lang="ru-RU"/>
        </a:p>
      </dgm:t>
    </dgm:pt>
    <dgm:pt modelId="{EDFF97E1-A395-48BA-B95D-40EF2CAB7901}" type="pres">
      <dgm:prSet presAssocID="{2BE13C89-CD63-401E-8A51-586CBAD287C6}" presName="tx2" presStyleLbl="revTx" presStyleIdx="4" presStyleCnt="13"/>
      <dgm:spPr/>
      <dgm:t>
        <a:bodyPr/>
        <a:lstStyle/>
        <a:p>
          <a:endParaRPr lang="ru-RU"/>
        </a:p>
      </dgm:t>
    </dgm:pt>
    <dgm:pt modelId="{1A8A7A10-4058-49AB-BE8E-17FF24E57569}" type="pres">
      <dgm:prSet presAssocID="{2BE13C89-CD63-401E-8A51-586CBAD287C6}" presName="vert2" presStyleCnt="0"/>
      <dgm:spPr/>
      <dgm:t>
        <a:bodyPr/>
        <a:lstStyle/>
        <a:p>
          <a:endParaRPr lang="ru-RU"/>
        </a:p>
      </dgm:t>
    </dgm:pt>
    <dgm:pt modelId="{12DD559F-9383-46E4-8A12-0540FDC6BC0F}" type="pres">
      <dgm:prSet presAssocID="{2BE13C89-CD63-401E-8A51-586CBAD287C6}" presName="thinLine2b" presStyleLbl="callout" presStyleIdx="3" presStyleCnt="12"/>
      <dgm:spPr/>
      <dgm:t>
        <a:bodyPr/>
        <a:lstStyle/>
        <a:p>
          <a:endParaRPr lang="ru-RU"/>
        </a:p>
      </dgm:t>
    </dgm:pt>
    <dgm:pt modelId="{38B4B0A1-0C10-4121-B750-766F77AC0B2A}" type="pres">
      <dgm:prSet presAssocID="{2BE13C89-CD63-401E-8A51-586CBAD287C6}" presName="vertSpace2b" presStyleCnt="0"/>
      <dgm:spPr/>
      <dgm:t>
        <a:bodyPr/>
        <a:lstStyle/>
        <a:p>
          <a:endParaRPr lang="ru-RU"/>
        </a:p>
      </dgm:t>
    </dgm:pt>
    <dgm:pt modelId="{F3503D64-A5DA-465C-9B47-BF1B3BDC67F9}" type="pres">
      <dgm:prSet presAssocID="{05A107A5-4C0E-4E92-AAEF-E8F665191F1D}" presName="horz2" presStyleCnt="0"/>
      <dgm:spPr/>
      <dgm:t>
        <a:bodyPr/>
        <a:lstStyle/>
        <a:p>
          <a:endParaRPr lang="ru-RU"/>
        </a:p>
      </dgm:t>
    </dgm:pt>
    <dgm:pt modelId="{89577FC8-2741-4FD4-AEB8-64798AADF01A}" type="pres">
      <dgm:prSet presAssocID="{05A107A5-4C0E-4E92-AAEF-E8F665191F1D}" presName="horzSpace2" presStyleCnt="0"/>
      <dgm:spPr/>
      <dgm:t>
        <a:bodyPr/>
        <a:lstStyle/>
        <a:p>
          <a:endParaRPr lang="ru-RU"/>
        </a:p>
      </dgm:t>
    </dgm:pt>
    <dgm:pt modelId="{4A185074-FBCA-401B-8447-8E1278962DAC}" type="pres">
      <dgm:prSet presAssocID="{05A107A5-4C0E-4E92-AAEF-E8F665191F1D}" presName="tx2" presStyleLbl="revTx" presStyleIdx="5" presStyleCnt="13"/>
      <dgm:spPr/>
      <dgm:t>
        <a:bodyPr/>
        <a:lstStyle/>
        <a:p>
          <a:endParaRPr lang="ru-RU"/>
        </a:p>
      </dgm:t>
    </dgm:pt>
    <dgm:pt modelId="{B8638725-3122-41AD-B708-1D9F0B12FD60}" type="pres">
      <dgm:prSet presAssocID="{05A107A5-4C0E-4E92-AAEF-E8F665191F1D}" presName="vert2" presStyleCnt="0"/>
      <dgm:spPr/>
      <dgm:t>
        <a:bodyPr/>
        <a:lstStyle/>
        <a:p>
          <a:endParaRPr lang="ru-RU"/>
        </a:p>
      </dgm:t>
    </dgm:pt>
    <dgm:pt modelId="{EF89161F-5B61-4C2C-944A-0FA8057DB733}" type="pres">
      <dgm:prSet presAssocID="{05A107A5-4C0E-4E92-AAEF-E8F665191F1D}" presName="thinLine2b" presStyleLbl="callout" presStyleIdx="4" presStyleCnt="12"/>
      <dgm:spPr/>
      <dgm:t>
        <a:bodyPr/>
        <a:lstStyle/>
        <a:p>
          <a:endParaRPr lang="ru-RU"/>
        </a:p>
      </dgm:t>
    </dgm:pt>
    <dgm:pt modelId="{FFD415BC-E898-4812-836E-7FB2B91FCB3F}" type="pres">
      <dgm:prSet presAssocID="{05A107A5-4C0E-4E92-AAEF-E8F665191F1D}" presName="vertSpace2b" presStyleCnt="0"/>
      <dgm:spPr/>
      <dgm:t>
        <a:bodyPr/>
        <a:lstStyle/>
        <a:p>
          <a:endParaRPr lang="ru-RU"/>
        </a:p>
      </dgm:t>
    </dgm:pt>
    <dgm:pt modelId="{636D2439-57B1-430B-AC38-32CEC50680CF}" type="pres">
      <dgm:prSet presAssocID="{781C5FF3-EC2E-4292-A2F1-E9E2153C63F7}" presName="horz2" presStyleCnt="0"/>
      <dgm:spPr/>
      <dgm:t>
        <a:bodyPr/>
        <a:lstStyle/>
        <a:p>
          <a:endParaRPr lang="ru-RU"/>
        </a:p>
      </dgm:t>
    </dgm:pt>
    <dgm:pt modelId="{DD51E890-F7B2-42CA-A6B0-FD95CA4C8D7C}" type="pres">
      <dgm:prSet presAssocID="{781C5FF3-EC2E-4292-A2F1-E9E2153C63F7}" presName="horzSpace2" presStyleCnt="0"/>
      <dgm:spPr/>
      <dgm:t>
        <a:bodyPr/>
        <a:lstStyle/>
        <a:p>
          <a:endParaRPr lang="ru-RU"/>
        </a:p>
      </dgm:t>
    </dgm:pt>
    <dgm:pt modelId="{C6223FF8-3444-4E63-A5AC-D21C1640C7F1}" type="pres">
      <dgm:prSet presAssocID="{781C5FF3-EC2E-4292-A2F1-E9E2153C63F7}" presName="tx2" presStyleLbl="revTx" presStyleIdx="6" presStyleCnt="13"/>
      <dgm:spPr/>
      <dgm:t>
        <a:bodyPr/>
        <a:lstStyle/>
        <a:p>
          <a:endParaRPr lang="ru-RU"/>
        </a:p>
      </dgm:t>
    </dgm:pt>
    <dgm:pt modelId="{22EFC1DB-FD37-4844-BACF-53E652F18EC0}" type="pres">
      <dgm:prSet presAssocID="{781C5FF3-EC2E-4292-A2F1-E9E2153C63F7}" presName="vert2" presStyleCnt="0"/>
      <dgm:spPr/>
      <dgm:t>
        <a:bodyPr/>
        <a:lstStyle/>
        <a:p>
          <a:endParaRPr lang="ru-RU"/>
        </a:p>
      </dgm:t>
    </dgm:pt>
    <dgm:pt modelId="{725FC97F-4B08-4518-9459-C385E5D12E04}" type="pres">
      <dgm:prSet presAssocID="{781C5FF3-EC2E-4292-A2F1-E9E2153C63F7}" presName="thinLine2b" presStyleLbl="callout" presStyleIdx="5" presStyleCnt="12"/>
      <dgm:spPr/>
      <dgm:t>
        <a:bodyPr/>
        <a:lstStyle/>
        <a:p>
          <a:endParaRPr lang="ru-RU"/>
        </a:p>
      </dgm:t>
    </dgm:pt>
    <dgm:pt modelId="{A0A9F14E-8CA8-44B7-9B2B-26294BD8514F}" type="pres">
      <dgm:prSet presAssocID="{781C5FF3-EC2E-4292-A2F1-E9E2153C63F7}" presName="vertSpace2b" presStyleCnt="0"/>
      <dgm:spPr/>
      <dgm:t>
        <a:bodyPr/>
        <a:lstStyle/>
        <a:p>
          <a:endParaRPr lang="ru-RU"/>
        </a:p>
      </dgm:t>
    </dgm:pt>
    <dgm:pt modelId="{85783646-2D8A-41F9-B66A-B8B1BD1AA397}" type="pres">
      <dgm:prSet presAssocID="{1BF614D4-FDE1-449C-BFDB-2B22AD087661}" presName="horz2" presStyleCnt="0"/>
      <dgm:spPr/>
      <dgm:t>
        <a:bodyPr/>
        <a:lstStyle/>
        <a:p>
          <a:endParaRPr lang="ru-RU"/>
        </a:p>
      </dgm:t>
    </dgm:pt>
    <dgm:pt modelId="{8413132B-98B3-4C64-AE45-90D84122FDE8}" type="pres">
      <dgm:prSet presAssocID="{1BF614D4-FDE1-449C-BFDB-2B22AD087661}" presName="horzSpace2" presStyleCnt="0"/>
      <dgm:spPr/>
      <dgm:t>
        <a:bodyPr/>
        <a:lstStyle/>
        <a:p>
          <a:endParaRPr lang="ru-RU"/>
        </a:p>
      </dgm:t>
    </dgm:pt>
    <dgm:pt modelId="{E0E86AEB-B1A6-4910-935D-F994F7032EDB}" type="pres">
      <dgm:prSet presAssocID="{1BF614D4-FDE1-449C-BFDB-2B22AD087661}" presName="tx2" presStyleLbl="revTx" presStyleIdx="7" presStyleCnt="13"/>
      <dgm:spPr/>
      <dgm:t>
        <a:bodyPr/>
        <a:lstStyle/>
        <a:p>
          <a:endParaRPr lang="ru-RU"/>
        </a:p>
      </dgm:t>
    </dgm:pt>
    <dgm:pt modelId="{E78D44AA-1962-4015-8B97-E229C4B3D2D4}" type="pres">
      <dgm:prSet presAssocID="{1BF614D4-FDE1-449C-BFDB-2B22AD087661}" presName="vert2" presStyleCnt="0"/>
      <dgm:spPr/>
      <dgm:t>
        <a:bodyPr/>
        <a:lstStyle/>
        <a:p>
          <a:endParaRPr lang="ru-RU"/>
        </a:p>
      </dgm:t>
    </dgm:pt>
    <dgm:pt modelId="{716B85A3-8DD7-4D23-9163-2FA723C24B7E}" type="pres">
      <dgm:prSet presAssocID="{1BF614D4-FDE1-449C-BFDB-2B22AD087661}" presName="thinLine2b" presStyleLbl="callout" presStyleIdx="6" presStyleCnt="12"/>
      <dgm:spPr/>
      <dgm:t>
        <a:bodyPr/>
        <a:lstStyle/>
        <a:p>
          <a:endParaRPr lang="ru-RU"/>
        </a:p>
      </dgm:t>
    </dgm:pt>
    <dgm:pt modelId="{ABF4D46B-CAF1-4F90-A311-629A39FCAA53}" type="pres">
      <dgm:prSet presAssocID="{1BF614D4-FDE1-449C-BFDB-2B22AD087661}" presName="vertSpace2b" presStyleCnt="0"/>
      <dgm:spPr/>
      <dgm:t>
        <a:bodyPr/>
        <a:lstStyle/>
        <a:p>
          <a:endParaRPr lang="ru-RU"/>
        </a:p>
      </dgm:t>
    </dgm:pt>
    <dgm:pt modelId="{C96B6AF0-510A-4667-8124-DD646A49085F}" type="pres">
      <dgm:prSet presAssocID="{4579D422-54FE-4339-86AA-1926EC5C432A}" presName="horz2" presStyleCnt="0"/>
      <dgm:spPr/>
      <dgm:t>
        <a:bodyPr/>
        <a:lstStyle/>
        <a:p>
          <a:endParaRPr lang="ru-RU"/>
        </a:p>
      </dgm:t>
    </dgm:pt>
    <dgm:pt modelId="{78A8CA5E-3712-44D7-827D-5BD2D8C0B364}" type="pres">
      <dgm:prSet presAssocID="{4579D422-54FE-4339-86AA-1926EC5C432A}" presName="horzSpace2" presStyleCnt="0"/>
      <dgm:spPr/>
      <dgm:t>
        <a:bodyPr/>
        <a:lstStyle/>
        <a:p>
          <a:endParaRPr lang="ru-RU"/>
        </a:p>
      </dgm:t>
    </dgm:pt>
    <dgm:pt modelId="{ADFC1317-A946-4289-B0E5-BBAD28C4B3C0}" type="pres">
      <dgm:prSet presAssocID="{4579D422-54FE-4339-86AA-1926EC5C432A}" presName="tx2" presStyleLbl="revTx" presStyleIdx="8" presStyleCnt="13"/>
      <dgm:spPr/>
      <dgm:t>
        <a:bodyPr/>
        <a:lstStyle/>
        <a:p>
          <a:endParaRPr lang="ru-RU"/>
        </a:p>
      </dgm:t>
    </dgm:pt>
    <dgm:pt modelId="{476F5AF9-12D6-4317-9866-CD29EE6B0951}" type="pres">
      <dgm:prSet presAssocID="{4579D422-54FE-4339-86AA-1926EC5C432A}" presName="vert2" presStyleCnt="0"/>
      <dgm:spPr/>
      <dgm:t>
        <a:bodyPr/>
        <a:lstStyle/>
        <a:p>
          <a:endParaRPr lang="ru-RU"/>
        </a:p>
      </dgm:t>
    </dgm:pt>
    <dgm:pt modelId="{25CB8DDB-6CAD-431A-BAEA-37907363567D}" type="pres">
      <dgm:prSet presAssocID="{4579D422-54FE-4339-86AA-1926EC5C432A}" presName="thinLine2b" presStyleLbl="callout" presStyleIdx="7" presStyleCnt="12"/>
      <dgm:spPr/>
      <dgm:t>
        <a:bodyPr/>
        <a:lstStyle/>
        <a:p>
          <a:endParaRPr lang="ru-RU"/>
        </a:p>
      </dgm:t>
    </dgm:pt>
    <dgm:pt modelId="{61D19A41-0847-4F85-A408-C5C204C7D802}" type="pres">
      <dgm:prSet presAssocID="{4579D422-54FE-4339-86AA-1926EC5C432A}" presName="vertSpace2b" presStyleCnt="0"/>
      <dgm:spPr/>
      <dgm:t>
        <a:bodyPr/>
        <a:lstStyle/>
        <a:p>
          <a:endParaRPr lang="ru-RU"/>
        </a:p>
      </dgm:t>
    </dgm:pt>
    <dgm:pt modelId="{A9C5B39E-CE81-47E6-AA87-9AE2DEF46EB2}" type="pres">
      <dgm:prSet presAssocID="{98AC68A4-5A08-425F-BCB9-779F8D55DA12}" presName="horz2" presStyleCnt="0"/>
      <dgm:spPr/>
      <dgm:t>
        <a:bodyPr/>
        <a:lstStyle/>
        <a:p>
          <a:endParaRPr lang="ru-RU"/>
        </a:p>
      </dgm:t>
    </dgm:pt>
    <dgm:pt modelId="{D94BC581-B195-4942-A3D4-5A18955F5D98}" type="pres">
      <dgm:prSet presAssocID="{98AC68A4-5A08-425F-BCB9-779F8D55DA12}" presName="horzSpace2" presStyleCnt="0"/>
      <dgm:spPr/>
      <dgm:t>
        <a:bodyPr/>
        <a:lstStyle/>
        <a:p>
          <a:endParaRPr lang="ru-RU"/>
        </a:p>
      </dgm:t>
    </dgm:pt>
    <dgm:pt modelId="{2A5CB2B7-5C5D-485A-B7EC-EBDC617E5B66}" type="pres">
      <dgm:prSet presAssocID="{98AC68A4-5A08-425F-BCB9-779F8D55DA12}" presName="tx2" presStyleLbl="revTx" presStyleIdx="9" presStyleCnt="13"/>
      <dgm:spPr/>
      <dgm:t>
        <a:bodyPr/>
        <a:lstStyle/>
        <a:p>
          <a:endParaRPr lang="ru-RU"/>
        </a:p>
      </dgm:t>
    </dgm:pt>
    <dgm:pt modelId="{2C480F22-7B05-4E88-A9B9-47703CE53924}" type="pres">
      <dgm:prSet presAssocID="{98AC68A4-5A08-425F-BCB9-779F8D55DA12}" presName="vert2" presStyleCnt="0"/>
      <dgm:spPr/>
      <dgm:t>
        <a:bodyPr/>
        <a:lstStyle/>
        <a:p>
          <a:endParaRPr lang="ru-RU"/>
        </a:p>
      </dgm:t>
    </dgm:pt>
    <dgm:pt modelId="{27A48F36-5382-4277-8663-06853BBAA179}" type="pres">
      <dgm:prSet presAssocID="{98AC68A4-5A08-425F-BCB9-779F8D55DA12}" presName="thinLine2b" presStyleLbl="callout" presStyleIdx="8" presStyleCnt="12"/>
      <dgm:spPr/>
      <dgm:t>
        <a:bodyPr/>
        <a:lstStyle/>
        <a:p>
          <a:endParaRPr lang="ru-RU"/>
        </a:p>
      </dgm:t>
    </dgm:pt>
    <dgm:pt modelId="{50C5E786-5FFD-4995-8A6E-5389156306AE}" type="pres">
      <dgm:prSet presAssocID="{98AC68A4-5A08-425F-BCB9-779F8D55DA12}" presName="vertSpace2b" presStyleCnt="0"/>
      <dgm:spPr/>
      <dgm:t>
        <a:bodyPr/>
        <a:lstStyle/>
        <a:p>
          <a:endParaRPr lang="ru-RU"/>
        </a:p>
      </dgm:t>
    </dgm:pt>
    <dgm:pt modelId="{80DF08B9-D57B-48EF-A78D-5F26B15A2C44}" type="pres">
      <dgm:prSet presAssocID="{05F1D10E-B1B5-4822-9C0B-A3D466DF6503}" presName="horz2" presStyleCnt="0"/>
      <dgm:spPr/>
      <dgm:t>
        <a:bodyPr/>
        <a:lstStyle/>
        <a:p>
          <a:endParaRPr lang="ru-RU"/>
        </a:p>
      </dgm:t>
    </dgm:pt>
    <dgm:pt modelId="{831062F9-7BDB-423D-87D0-F9404E6E2382}" type="pres">
      <dgm:prSet presAssocID="{05F1D10E-B1B5-4822-9C0B-A3D466DF6503}" presName="horzSpace2" presStyleCnt="0"/>
      <dgm:spPr/>
      <dgm:t>
        <a:bodyPr/>
        <a:lstStyle/>
        <a:p>
          <a:endParaRPr lang="ru-RU"/>
        </a:p>
      </dgm:t>
    </dgm:pt>
    <dgm:pt modelId="{8C8016BC-4803-43E0-BCA7-40E8971F0C05}" type="pres">
      <dgm:prSet presAssocID="{05F1D10E-B1B5-4822-9C0B-A3D466DF6503}" presName="tx2" presStyleLbl="revTx" presStyleIdx="10" presStyleCnt="13"/>
      <dgm:spPr/>
      <dgm:t>
        <a:bodyPr/>
        <a:lstStyle/>
        <a:p>
          <a:endParaRPr lang="ru-RU"/>
        </a:p>
      </dgm:t>
    </dgm:pt>
    <dgm:pt modelId="{D5CDC61F-8419-481F-B814-6289C8A2923E}" type="pres">
      <dgm:prSet presAssocID="{05F1D10E-B1B5-4822-9C0B-A3D466DF6503}" presName="vert2" presStyleCnt="0"/>
      <dgm:spPr/>
      <dgm:t>
        <a:bodyPr/>
        <a:lstStyle/>
        <a:p>
          <a:endParaRPr lang="ru-RU"/>
        </a:p>
      </dgm:t>
    </dgm:pt>
    <dgm:pt modelId="{F835C5CC-08F3-46E5-87C6-554081E4044E}" type="pres">
      <dgm:prSet presAssocID="{05F1D10E-B1B5-4822-9C0B-A3D466DF6503}" presName="thinLine2b" presStyleLbl="callout" presStyleIdx="9" presStyleCnt="12"/>
      <dgm:spPr/>
      <dgm:t>
        <a:bodyPr/>
        <a:lstStyle/>
        <a:p>
          <a:endParaRPr lang="ru-RU"/>
        </a:p>
      </dgm:t>
    </dgm:pt>
    <dgm:pt modelId="{544F4CFC-1E63-43B6-B12C-97BBCD6E8645}" type="pres">
      <dgm:prSet presAssocID="{05F1D10E-B1B5-4822-9C0B-A3D466DF6503}" presName="vertSpace2b" presStyleCnt="0"/>
      <dgm:spPr/>
      <dgm:t>
        <a:bodyPr/>
        <a:lstStyle/>
        <a:p>
          <a:endParaRPr lang="ru-RU"/>
        </a:p>
      </dgm:t>
    </dgm:pt>
    <dgm:pt modelId="{85C19BD7-B473-4CA1-BCA3-D677147700AB}" type="pres">
      <dgm:prSet presAssocID="{88A375C5-2C95-41EE-A191-874B8C50CA34}" presName="horz2" presStyleCnt="0"/>
      <dgm:spPr/>
      <dgm:t>
        <a:bodyPr/>
        <a:lstStyle/>
        <a:p>
          <a:endParaRPr lang="ru-RU"/>
        </a:p>
      </dgm:t>
    </dgm:pt>
    <dgm:pt modelId="{471CB96B-03C1-478F-878A-5B7D62A41653}" type="pres">
      <dgm:prSet presAssocID="{88A375C5-2C95-41EE-A191-874B8C50CA34}" presName="horzSpace2" presStyleCnt="0"/>
      <dgm:spPr/>
      <dgm:t>
        <a:bodyPr/>
        <a:lstStyle/>
        <a:p>
          <a:endParaRPr lang="ru-RU"/>
        </a:p>
      </dgm:t>
    </dgm:pt>
    <dgm:pt modelId="{331809CF-6936-498C-AE18-F7C961BB57F1}" type="pres">
      <dgm:prSet presAssocID="{88A375C5-2C95-41EE-A191-874B8C50CA34}" presName="tx2" presStyleLbl="revTx" presStyleIdx="11" presStyleCnt="13"/>
      <dgm:spPr/>
      <dgm:t>
        <a:bodyPr/>
        <a:lstStyle/>
        <a:p>
          <a:endParaRPr lang="ru-RU"/>
        </a:p>
      </dgm:t>
    </dgm:pt>
    <dgm:pt modelId="{3EAE9A86-D3D7-4D50-B04E-D7804A81A850}" type="pres">
      <dgm:prSet presAssocID="{88A375C5-2C95-41EE-A191-874B8C50CA34}" presName="vert2" presStyleCnt="0"/>
      <dgm:spPr/>
      <dgm:t>
        <a:bodyPr/>
        <a:lstStyle/>
        <a:p>
          <a:endParaRPr lang="ru-RU"/>
        </a:p>
      </dgm:t>
    </dgm:pt>
    <dgm:pt modelId="{2E205F63-4769-44B1-907F-99E0614D3FF5}" type="pres">
      <dgm:prSet presAssocID="{88A375C5-2C95-41EE-A191-874B8C50CA34}" presName="thinLine2b" presStyleLbl="callout" presStyleIdx="10" presStyleCnt="12"/>
      <dgm:spPr/>
      <dgm:t>
        <a:bodyPr/>
        <a:lstStyle/>
        <a:p>
          <a:endParaRPr lang="ru-RU"/>
        </a:p>
      </dgm:t>
    </dgm:pt>
    <dgm:pt modelId="{65E03E24-CAF8-49A5-AEDE-E70A397B9F8D}" type="pres">
      <dgm:prSet presAssocID="{88A375C5-2C95-41EE-A191-874B8C50CA34}" presName="vertSpace2b" presStyleCnt="0"/>
      <dgm:spPr/>
      <dgm:t>
        <a:bodyPr/>
        <a:lstStyle/>
        <a:p>
          <a:endParaRPr lang="ru-RU"/>
        </a:p>
      </dgm:t>
    </dgm:pt>
    <dgm:pt modelId="{168CC2CB-9A45-47D2-A458-2B9DD7EBC789}" type="pres">
      <dgm:prSet presAssocID="{AC7CBF1D-C896-47E6-9E70-868CF18DBAE4}" presName="horz2" presStyleCnt="0"/>
      <dgm:spPr/>
      <dgm:t>
        <a:bodyPr/>
        <a:lstStyle/>
        <a:p>
          <a:endParaRPr lang="ru-RU"/>
        </a:p>
      </dgm:t>
    </dgm:pt>
    <dgm:pt modelId="{830DFE39-1F24-4D78-B0A3-A10DB8195B93}" type="pres">
      <dgm:prSet presAssocID="{AC7CBF1D-C896-47E6-9E70-868CF18DBAE4}" presName="horzSpace2" presStyleCnt="0"/>
      <dgm:spPr/>
      <dgm:t>
        <a:bodyPr/>
        <a:lstStyle/>
        <a:p>
          <a:endParaRPr lang="ru-RU"/>
        </a:p>
      </dgm:t>
    </dgm:pt>
    <dgm:pt modelId="{80B85064-3DAC-4D70-8AF3-0CFCC3D31872}" type="pres">
      <dgm:prSet presAssocID="{AC7CBF1D-C896-47E6-9E70-868CF18DBAE4}" presName="tx2" presStyleLbl="revTx" presStyleIdx="12" presStyleCnt="13"/>
      <dgm:spPr/>
      <dgm:t>
        <a:bodyPr/>
        <a:lstStyle/>
        <a:p>
          <a:endParaRPr lang="ru-RU"/>
        </a:p>
      </dgm:t>
    </dgm:pt>
    <dgm:pt modelId="{3EFF6D96-757A-4EAD-B244-1B5E4C0234FC}" type="pres">
      <dgm:prSet presAssocID="{AC7CBF1D-C896-47E6-9E70-868CF18DBAE4}" presName="vert2" presStyleCnt="0"/>
      <dgm:spPr/>
      <dgm:t>
        <a:bodyPr/>
        <a:lstStyle/>
        <a:p>
          <a:endParaRPr lang="ru-RU"/>
        </a:p>
      </dgm:t>
    </dgm:pt>
    <dgm:pt modelId="{76244B73-A9F7-4216-9F85-CB6C15A7B882}" type="pres">
      <dgm:prSet presAssocID="{AC7CBF1D-C896-47E6-9E70-868CF18DBAE4}" presName="thinLine2b" presStyleLbl="callout" presStyleIdx="11" presStyleCnt="12"/>
      <dgm:spPr/>
      <dgm:t>
        <a:bodyPr/>
        <a:lstStyle/>
        <a:p>
          <a:endParaRPr lang="ru-RU"/>
        </a:p>
      </dgm:t>
    </dgm:pt>
    <dgm:pt modelId="{A542BEBC-75C7-47F1-93BD-8A381CE989B8}" type="pres">
      <dgm:prSet presAssocID="{AC7CBF1D-C896-47E6-9E70-868CF18DBAE4}" presName="vertSpace2b" presStyleCnt="0"/>
      <dgm:spPr/>
      <dgm:t>
        <a:bodyPr/>
        <a:lstStyle/>
        <a:p>
          <a:endParaRPr lang="ru-RU"/>
        </a:p>
      </dgm:t>
    </dgm:pt>
  </dgm:ptLst>
  <dgm:cxnLst>
    <dgm:cxn modelId="{6054E921-EAB8-4192-80BF-6DB84381D4D7}" type="presOf" srcId="{7B3FB4FE-3972-4FDF-BAFE-B48E5D30ED90}" destId="{7996BDA5-D110-4339-8E55-17D6BC347587}" srcOrd="0" destOrd="0" presId="urn:microsoft.com/office/officeart/2008/layout/LinedList"/>
    <dgm:cxn modelId="{44FD827E-76D4-4987-BFE1-A4EE2E797A48}" srcId="{D4B57705-E5E8-4AC0-A6BC-22198065EA28}" destId="{98AC68A4-5A08-425F-BCB9-779F8D55DA12}" srcOrd="8" destOrd="0" parTransId="{338999FB-B0BE-40FC-85D6-13DCA38AD968}" sibTransId="{99FD2717-8203-45C7-8631-F39905B87F92}"/>
    <dgm:cxn modelId="{FF7BC367-90A4-4FFF-855D-F29BE5A90475}" srcId="{D4B57705-E5E8-4AC0-A6BC-22198065EA28}" destId="{1A42A5C5-4E69-4790-94A4-BA61ECAD46A7}" srcOrd="0" destOrd="0" parTransId="{0FEA4301-3D62-465C-9199-B2BBDCA46448}" sibTransId="{B48BF22D-3C5A-4D95-9937-0485E9C30427}"/>
    <dgm:cxn modelId="{5DCB682F-C9E2-44A2-BFC4-A674AD8BD5DD}" type="presOf" srcId="{2BE13C89-CD63-401E-8A51-586CBAD287C6}" destId="{EDFF97E1-A395-48BA-B95D-40EF2CAB7901}" srcOrd="0" destOrd="0" presId="urn:microsoft.com/office/officeart/2008/layout/LinedList"/>
    <dgm:cxn modelId="{9A12B786-29AA-4330-8A06-8F0D301AD4BD}" srcId="{D4B57705-E5E8-4AC0-A6BC-22198065EA28}" destId="{05F1D10E-B1B5-4822-9C0B-A3D466DF6503}" srcOrd="9" destOrd="0" parTransId="{31E9259E-58A2-47D4-A640-8DFADDB18846}" sibTransId="{A7E55518-A224-44F5-AF91-0C19B4D26B22}"/>
    <dgm:cxn modelId="{0B1AB1A4-72FC-45B4-A52A-72E243747814}" type="presOf" srcId="{AC7CBF1D-C896-47E6-9E70-868CF18DBAE4}" destId="{80B85064-3DAC-4D70-8AF3-0CFCC3D31872}" srcOrd="0" destOrd="0" presId="urn:microsoft.com/office/officeart/2008/layout/LinedList"/>
    <dgm:cxn modelId="{705816BA-871A-430A-9FC9-22196911D3AC}" type="presOf" srcId="{05F1D10E-B1B5-4822-9C0B-A3D466DF6503}" destId="{8C8016BC-4803-43E0-BCA7-40E8971F0C05}" srcOrd="0" destOrd="0" presId="urn:microsoft.com/office/officeart/2008/layout/LinedList"/>
    <dgm:cxn modelId="{9BCABA20-2200-40A2-AD83-E740B7548A7F}" type="presOf" srcId="{781C5FF3-EC2E-4292-A2F1-E9E2153C63F7}" destId="{C6223FF8-3444-4E63-A5AC-D21C1640C7F1}" srcOrd="0" destOrd="0" presId="urn:microsoft.com/office/officeart/2008/layout/LinedList"/>
    <dgm:cxn modelId="{F21D1D84-359D-4153-9DB6-54F65D34C4E7}" type="presOf" srcId="{1BF614D4-FDE1-449C-BFDB-2B22AD087661}" destId="{E0E86AEB-B1A6-4910-935D-F994F7032EDB}" srcOrd="0" destOrd="0" presId="urn:microsoft.com/office/officeart/2008/layout/LinedList"/>
    <dgm:cxn modelId="{12BB3B57-9AD9-4DA1-AB17-52C15A0A2007}" srcId="{D4B57705-E5E8-4AC0-A6BC-22198065EA28}" destId="{88A375C5-2C95-41EE-A191-874B8C50CA34}" srcOrd="10" destOrd="0" parTransId="{C82342E4-85CB-4D39-B198-85F1319708BF}" sibTransId="{83E1EF3A-71E3-4F92-B1C4-1201AF90007B}"/>
    <dgm:cxn modelId="{BFE05468-8625-42F4-9A56-7860D6DE5532}" type="presOf" srcId="{D4B57705-E5E8-4AC0-A6BC-22198065EA28}" destId="{D4176A25-B679-4A5F-9460-1B28E06347AF}" srcOrd="0" destOrd="0" presId="urn:microsoft.com/office/officeart/2008/layout/LinedList"/>
    <dgm:cxn modelId="{A7455918-A94D-4C63-A57C-01F24C2E6289}" type="presOf" srcId="{CD2EB2A6-5B91-41B8-A9AA-A5822AB64C8A}" destId="{185CF19B-E15A-4250-A3A2-162E5036A81E}" srcOrd="0" destOrd="0" presId="urn:microsoft.com/office/officeart/2008/layout/LinedList"/>
    <dgm:cxn modelId="{B2473D56-0018-47C6-89D0-F48C6F525AE4}" srcId="{D4B57705-E5E8-4AC0-A6BC-22198065EA28}" destId="{781C5FF3-EC2E-4292-A2F1-E9E2153C63F7}" srcOrd="5" destOrd="0" parTransId="{02A297BD-0187-4521-A235-38559BCE8227}" sibTransId="{F8A9F8F8-0B74-461B-9A7E-312195D4B80E}"/>
    <dgm:cxn modelId="{EEE4DE4A-2921-4C05-B742-384BCB9C2623}" srcId="{D4B57705-E5E8-4AC0-A6BC-22198065EA28}" destId="{6EE0E7FF-0674-49FE-B913-1F2C9F1E9F23}" srcOrd="2" destOrd="0" parTransId="{83715CB0-6D5A-47D8-AE94-EB3D79C86757}" sibTransId="{E5970FD1-0A43-42A6-9AE9-EA54C1DABFE4}"/>
    <dgm:cxn modelId="{6FC034E8-0F9C-43AE-AB94-DCE6E71596F3}" srcId="{D4B57705-E5E8-4AC0-A6BC-22198065EA28}" destId="{AC7CBF1D-C896-47E6-9E70-868CF18DBAE4}" srcOrd="11" destOrd="0" parTransId="{86DADEFB-3062-4892-8282-1C565193B4DD}" sibTransId="{BD053F8C-EB23-4773-A5EE-28B14AE6FC1A}"/>
    <dgm:cxn modelId="{339794E3-8B32-4DAA-8A01-9D7DFDAE9310}" srcId="{D4B57705-E5E8-4AC0-A6BC-22198065EA28}" destId="{4579D422-54FE-4339-86AA-1926EC5C432A}" srcOrd="7" destOrd="0" parTransId="{29BBF30C-B2A1-40CC-8F03-4BB30812FC48}" sibTransId="{CA84AC78-F14E-4495-B4FC-7B40CEE84B04}"/>
    <dgm:cxn modelId="{9118563A-9CF8-4E61-B53E-B5BC87F62B34}" type="presOf" srcId="{1A42A5C5-4E69-4790-94A4-BA61ECAD46A7}" destId="{CB49B738-4997-4FC8-AB04-7E48E3B9689E}" srcOrd="0" destOrd="0" presId="urn:microsoft.com/office/officeart/2008/layout/LinedList"/>
    <dgm:cxn modelId="{A433E31D-63FC-4F01-8A81-373FDBF5B1D3}" type="presOf" srcId="{4579D422-54FE-4339-86AA-1926EC5C432A}" destId="{ADFC1317-A946-4289-B0E5-BBAD28C4B3C0}" srcOrd="0" destOrd="0" presId="urn:microsoft.com/office/officeart/2008/layout/LinedList"/>
    <dgm:cxn modelId="{FDB46A33-A031-40D4-971E-DA3BDB8FDEF6}" type="presOf" srcId="{98AC68A4-5A08-425F-BCB9-779F8D55DA12}" destId="{2A5CB2B7-5C5D-485A-B7EC-EBDC617E5B66}" srcOrd="0" destOrd="0" presId="urn:microsoft.com/office/officeart/2008/layout/LinedList"/>
    <dgm:cxn modelId="{9B03963A-1B37-480C-BCF2-4BD547AB6B3B}" type="presOf" srcId="{88A375C5-2C95-41EE-A191-874B8C50CA34}" destId="{331809CF-6936-498C-AE18-F7C961BB57F1}" srcOrd="0" destOrd="0" presId="urn:microsoft.com/office/officeart/2008/layout/LinedList"/>
    <dgm:cxn modelId="{54C4103F-4EB7-427D-BFED-B913400A4F18}" srcId="{7B3FB4FE-3972-4FDF-BAFE-B48E5D30ED90}" destId="{D4B57705-E5E8-4AC0-A6BC-22198065EA28}" srcOrd="0" destOrd="0" parTransId="{FA2EDE81-5FC8-4B03-8F39-440E1B851B1C}" sibTransId="{EFF86737-6AF5-43CE-8499-A4EEF1201FC6}"/>
    <dgm:cxn modelId="{2088B097-4C7C-4AE0-8A7D-B87D0615EB04}" type="presOf" srcId="{6EE0E7FF-0674-49FE-B913-1F2C9F1E9F23}" destId="{52BE58C9-68DD-4CE6-AFCB-73B955AA0849}" srcOrd="0" destOrd="0" presId="urn:microsoft.com/office/officeart/2008/layout/LinedList"/>
    <dgm:cxn modelId="{53DD7B65-8F26-4349-A4D6-1E37AB9B9D5B}" srcId="{D4B57705-E5E8-4AC0-A6BC-22198065EA28}" destId="{1BF614D4-FDE1-449C-BFDB-2B22AD087661}" srcOrd="6" destOrd="0" parTransId="{81517C87-E601-44A7-A045-2CD35F2F4EE6}" sibTransId="{2A779662-7E2C-4003-809B-D6CD90CFDD7C}"/>
    <dgm:cxn modelId="{984CD18B-90D3-4CA8-8369-41B06156476B}" srcId="{D4B57705-E5E8-4AC0-A6BC-22198065EA28}" destId="{2BE13C89-CD63-401E-8A51-586CBAD287C6}" srcOrd="3" destOrd="0" parTransId="{FDDC3FDB-DF85-4FB1-82A0-5404ED77BF1B}" sibTransId="{3FCE90EF-DC49-4694-8149-21977CB1CC90}"/>
    <dgm:cxn modelId="{D70CB324-412E-4B25-8BE9-756DC5C1BFEE}" srcId="{D4B57705-E5E8-4AC0-A6BC-22198065EA28}" destId="{CD2EB2A6-5B91-41B8-A9AA-A5822AB64C8A}" srcOrd="1" destOrd="0" parTransId="{54341DB5-4B3B-4A5F-A7CE-C4219BDE6EFD}" sibTransId="{2CE35FC4-2CF9-44A6-9D0E-8B83AE44922C}"/>
    <dgm:cxn modelId="{F3B7D883-9951-46C8-B1AD-4E98C2578FA1}" type="presOf" srcId="{05A107A5-4C0E-4E92-AAEF-E8F665191F1D}" destId="{4A185074-FBCA-401B-8447-8E1278962DAC}" srcOrd="0" destOrd="0" presId="urn:microsoft.com/office/officeart/2008/layout/LinedList"/>
    <dgm:cxn modelId="{13453C6D-E6D4-4DC4-88A9-384D4799BB3A}" srcId="{D4B57705-E5E8-4AC0-A6BC-22198065EA28}" destId="{05A107A5-4C0E-4E92-AAEF-E8F665191F1D}" srcOrd="4" destOrd="0" parTransId="{F3A1D0A4-ABE2-48C3-9F5D-821690E63CA4}" sibTransId="{C061BB88-7C76-4BBD-B5E5-111A49E281E8}"/>
    <dgm:cxn modelId="{2395A2AD-87F1-4A62-B038-1CEEC361DA7A}" type="presParOf" srcId="{7996BDA5-D110-4339-8E55-17D6BC347587}" destId="{7D720BC4-E10D-474A-96F7-A5035FD1B026}" srcOrd="0" destOrd="0" presId="urn:microsoft.com/office/officeart/2008/layout/LinedList"/>
    <dgm:cxn modelId="{678BE0DE-7754-462B-8452-51FEAF9F3DBC}" type="presParOf" srcId="{7996BDA5-D110-4339-8E55-17D6BC347587}" destId="{7E535AD8-7917-4453-8DDC-7BE7919368C7}" srcOrd="1" destOrd="0" presId="urn:microsoft.com/office/officeart/2008/layout/LinedList"/>
    <dgm:cxn modelId="{045B0A29-62F7-409F-8E38-8379CA32E607}" type="presParOf" srcId="{7E535AD8-7917-4453-8DDC-7BE7919368C7}" destId="{D4176A25-B679-4A5F-9460-1B28E06347AF}" srcOrd="0" destOrd="0" presId="urn:microsoft.com/office/officeart/2008/layout/LinedList"/>
    <dgm:cxn modelId="{CA40351F-9D9F-449E-A2BB-D558F2885A97}" type="presParOf" srcId="{7E535AD8-7917-4453-8DDC-7BE7919368C7}" destId="{09BF2D78-5D2E-4EF9-A03E-025CC6762223}" srcOrd="1" destOrd="0" presId="urn:microsoft.com/office/officeart/2008/layout/LinedList"/>
    <dgm:cxn modelId="{E4DE12D4-4710-4FB2-B552-B8F86B03C469}" type="presParOf" srcId="{09BF2D78-5D2E-4EF9-A03E-025CC6762223}" destId="{2054EDB1-FCE0-4DDE-B5F2-363D279DF33A}" srcOrd="0" destOrd="0" presId="urn:microsoft.com/office/officeart/2008/layout/LinedList"/>
    <dgm:cxn modelId="{2606D37E-74C2-41E3-A8F9-0884B2A7071F}" type="presParOf" srcId="{09BF2D78-5D2E-4EF9-A03E-025CC6762223}" destId="{CA3F45A2-7FF2-4A4E-BC56-3B4D0A2C38D4}" srcOrd="1" destOrd="0" presId="urn:microsoft.com/office/officeart/2008/layout/LinedList"/>
    <dgm:cxn modelId="{0D0A9293-4568-47E9-931C-5B1EFCF147AA}" type="presParOf" srcId="{CA3F45A2-7FF2-4A4E-BC56-3B4D0A2C38D4}" destId="{C0D48A4A-6C13-47A7-92FE-704224896006}" srcOrd="0" destOrd="0" presId="urn:microsoft.com/office/officeart/2008/layout/LinedList"/>
    <dgm:cxn modelId="{770479B3-14DE-43AE-B932-FC9A559D1377}" type="presParOf" srcId="{CA3F45A2-7FF2-4A4E-BC56-3B4D0A2C38D4}" destId="{CB49B738-4997-4FC8-AB04-7E48E3B9689E}" srcOrd="1" destOrd="0" presId="urn:microsoft.com/office/officeart/2008/layout/LinedList"/>
    <dgm:cxn modelId="{5D4DE438-3F20-46AB-8560-7CC9C06110F9}" type="presParOf" srcId="{CA3F45A2-7FF2-4A4E-BC56-3B4D0A2C38D4}" destId="{AF656F79-80A6-4CF7-8501-BB3CEAB88BB0}" srcOrd="2" destOrd="0" presId="urn:microsoft.com/office/officeart/2008/layout/LinedList"/>
    <dgm:cxn modelId="{985CF739-BDDB-4E6C-B6CA-836DE1C78EDB}" type="presParOf" srcId="{09BF2D78-5D2E-4EF9-A03E-025CC6762223}" destId="{0F95CC53-B557-4035-BDD6-10F851463F94}" srcOrd="2" destOrd="0" presId="urn:microsoft.com/office/officeart/2008/layout/LinedList"/>
    <dgm:cxn modelId="{A8501F99-22D1-4E6D-B116-D538AA2CCF1E}" type="presParOf" srcId="{09BF2D78-5D2E-4EF9-A03E-025CC6762223}" destId="{B1B8A449-BB32-4D77-B430-A877EEC1935C}" srcOrd="3" destOrd="0" presId="urn:microsoft.com/office/officeart/2008/layout/LinedList"/>
    <dgm:cxn modelId="{20A41682-EB03-4742-958B-F1D6A4DD0F0B}" type="presParOf" srcId="{09BF2D78-5D2E-4EF9-A03E-025CC6762223}" destId="{237949AF-CD07-4567-8BA1-1AA931EAC395}" srcOrd="4" destOrd="0" presId="urn:microsoft.com/office/officeart/2008/layout/LinedList"/>
    <dgm:cxn modelId="{1F2FB46F-B6A9-419D-9B1E-AE61CF83A9CC}" type="presParOf" srcId="{237949AF-CD07-4567-8BA1-1AA931EAC395}" destId="{C66A1489-C260-441E-9BFC-C6A84576F1C2}" srcOrd="0" destOrd="0" presId="urn:microsoft.com/office/officeart/2008/layout/LinedList"/>
    <dgm:cxn modelId="{F9F33328-0613-4E4B-9680-B09140A736A5}" type="presParOf" srcId="{237949AF-CD07-4567-8BA1-1AA931EAC395}" destId="{185CF19B-E15A-4250-A3A2-162E5036A81E}" srcOrd="1" destOrd="0" presId="urn:microsoft.com/office/officeart/2008/layout/LinedList"/>
    <dgm:cxn modelId="{10B2CDF6-2A69-4999-AD87-073A7308AA62}" type="presParOf" srcId="{237949AF-CD07-4567-8BA1-1AA931EAC395}" destId="{D7EFA166-FACB-4DE4-A21F-655E5159840B}" srcOrd="2" destOrd="0" presId="urn:microsoft.com/office/officeart/2008/layout/LinedList"/>
    <dgm:cxn modelId="{A739816C-5C06-4D45-84BA-B358C933A731}" type="presParOf" srcId="{09BF2D78-5D2E-4EF9-A03E-025CC6762223}" destId="{CCBDF6C3-A405-4312-849C-3A08CA90E2CE}" srcOrd="5" destOrd="0" presId="urn:microsoft.com/office/officeart/2008/layout/LinedList"/>
    <dgm:cxn modelId="{E222D79C-A9D8-4599-BA7F-C5CD32D16A11}" type="presParOf" srcId="{09BF2D78-5D2E-4EF9-A03E-025CC6762223}" destId="{EE7BF413-B8FA-4BB3-B362-07564A7ACE51}" srcOrd="6" destOrd="0" presId="urn:microsoft.com/office/officeart/2008/layout/LinedList"/>
    <dgm:cxn modelId="{1709B901-2A2B-4F28-88D9-DE20C83E9EF1}" type="presParOf" srcId="{09BF2D78-5D2E-4EF9-A03E-025CC6762223}" destId="{B3FF71FA-5941-459A-B52D-40D077E54173}" srcOrd="7" destOrd="0" presId="urn:microsoft.com/office/officeart/2008/layout/LinedList"/>
    <dgm:cxn modelId="{AA781605-3512-4101-922A-5165FB3F9C1E}" type="presParOf" srcId="{B3FF71FA-5941-459A-B52D-40D077E54173}" destId="{F58F74BE-B01C-4385-AB81-A37AFAF26054}" srcOrd="0" destOrd="0" presId="urn:microsoft.com/office/officeart/2008/layout/LinedList"/>
    <dgm:cxn modelId="{39F1260B-7414-4B53-A127-09B03B523C39}" type="presParOf" srcId="{B3FF71FA-5941-459A-B52D-40D077E54173}" destId="{52BE58C9-68DD-4CE6-AFCB-73B955AA0849}" srcOrd="1" destOrd="0" presId="urn:microsoft.com/office/officeart/2008/layout/LinedList"/>
    <dgm:cxn modelId="{609B1216-F1E7-4806-97BA-8915348EB7BC}" type="presParOf" srcId="{B3FF71FA-5941-459A-B52D-40D077E54173}" destId="{E1EDB0DF-4DC0-408D-938F-3BA1362105E8}" srcOrd="2" destOrd="0" presId="urn:microsoft.com/office/officeart/2008/layout/LinedList"/>
    <dgm:cxn modelId="{F8812395-B99B-40BB-BD0D-56059DB2A13E}" type="presParOf" srcId="{09BF2D78-5D2E-4EF9-A03E-025CC6762223}" destId="{0234F81F-189E-480D-B8CE-11E8826D5ECF}" srcOrd="8" destOrd="0" presId="urn:microsoft.com/office/officeart/2008/layout/LinedList"/>
    <dgm:cxn modelId="{A79C0FCB-83CA-4B36-B191-DF31F634BC76}" type="presParOf" srcId="{09BF2D78-5D2E-4EF9-A03E-025CC6762223}" destId="{0835BDB4-91FD-4690-B0CC-2017868C0538}" srcOrd="9" destOrd="0" presId="urn:microsoft.com/office/officeart/2008/layout/LinedList"/>
    <dgm:cxn modelId="{50DE2ED3-48F8-45B4-BCF9-D72CC4ECF473}" type="presParOf" srcId="{09BF2D78-5D2E-4EF9-A03E-025CC6762223}" destId="{8DE4D0D5-D175-470E-B9B8-371D8720CB41}" srcOrd="10" destOrd="0" presId="urn:microsoft.com/office/officeart/2008/layout/LinedList"/>
    <dgm:cxn modelId="{0D182AF4-DB33-4DEB-92A9-55924C5B439C}" type="presParOf" srcId="{8DE4D0D5-D175-470E-B9B8-371D8720CB41}" destId="{C125FE2A-32B6-4307-8A97-059CBA55E9A2}" srcOrd="0" destOrd="0" presId="urn:microsoft.com/office/officeart/2008/layout/LinedList"/>
    <dgm:cxn modelId="{D511176A-3B72-4326-A853-CFE2B3F6B294}" type="presParOf" srcId="{8DE4D0D5-D175-470E-B9B8-371D8720CB41}" destId="{EDFF97E1-A395-48BA-B95D-40EF2CAB7901}" srcOrd="1" destOrd="0" presId="urn:microsoft.com/office/officeart/2008/layout/LinedList"/>
    <dgm:cxn modelId="{61430455-98BA-4CC5-A136-393537C36FD2}" type="presParOf" srcId="{8DE4D0D5-D175-470E-B9B8-371D8720CB41}" destId="{1A8A7A10-4058-49AB-BE8E-17FF24E57569}" srcOrd="2" destOrd="0" presId="urn:microsoft.com/office/officeart/2008/layout/LinedList"/>
    <dgm:cxn modelId="{2203462A-B9AE-467A-BC0D-768CF1FC2263}" type="presParOf" srcId="{09BF2D78-5D2E-4EF9-A03E-025CC6762223}" destId="{12DD559F-9383-46E4-8A12-0540FDC6BC0F}" srcOrd="11" destOrd="0" presId="urn:microsoft.com/office/officeart/2008/layout/LinedList"/>
    <dgm:cxn modelId="{CCDB19D8-1BD6-47E6-BB33-37937E12E03E}" type="presParOf" srcId="{09BF2D78-5D2E-4EF9-A03E-025CC6762223}" destId="{38B4B0A1-0C10-4121-B750-766F77AC0B2A}" srcOrd="12" destOrd="0" presId="urn:microsoft.com/office/officeart/2008/layout/LinedList"/>
    <dgm:cxn modelId="{5666AE67-9F3E-437D-8CBF-14C2348855F0}" type="presParOf" srcId="{09BF2D78-5D2E-4EF9-A03E-025CC6762223}" destId="{F3503D64-A5DA-465C-9B47-BF1B3BDC67F9}" srcOrd="13" destOrd="0" presId="urn:microsoft.com/office/officeart/2008/layout/LinedList"/>
    <dgm:cxn modelId="{DFDB0502-4C61-44EE-B594-A6F944E3D1A3}" type="presParOf" srcId="{F3503D64-A5DA-465C-9B47-BF1B3BDC67F9}" destId="{89577FC8-2741-4FD4-AEB8-64798AADF01A}" srcOrd="0" destOrd="0" presId="urn:microsoft.com/office/officeart/2008/layout/LinedList"/>
    <dgm:cxn modelId="{6BCB0277-B394-4904-A528-6DC70F994A74}" type="presParOf" srcId="{F3503D64-A5DA-465C-9B47-BF1B3BDC67F9}" destId="{4A185074-FBCA-401B-8447-8E1278962DAC}" srcOrd="1" destOrd="0" presId="urn:microsoft.com/office/officeart/2008/layout/LinedList"/>
    <dgm:cxn modelId="{0EE57AF3-0097-49E7-B52F-3B81D26732FB}" type="presParOf" srcId="{F3503D64-A5DA-465C-9B47-BF1B3BDC67F9}" destId="{B8638725-3122-41AD-B708-1D9F0B12FD60}" srcOrd="2" destOrd="0" presId="urn:microsoft.com/office/officeart/2008/layout/LinedList"/>
    <dgm:cxn modelId="{ADC3BBA2-8006-48A5-8F70-9C25356733C8}" type="presParOf" srcId="{09BF2D78-5D2E-4EF9-A03E-025CC6762223}" destId="{EF89161F-5B61-4C2C-944A-0FA8057DB733}" srcOrd="14" destOrd="0" presId="urn:microsoft.com/office/officeart/2008/layout/LinedList"/>
    <dgm:cxn modelId="{8B8FEC7B-204B-409B-B62F-7BAE580293CD}" type="presParOf" srcId="{09BF2D78-5D2E-4EF9-A03E-025CC6762223}" destId="{FFD415BC-E898-4812-836E-7FB2B91FCB3F}" srcOrd="15" destOrd="0" presId="urn:microsoft.com/office/officeart/2008/layout/LinedList"/>
    <dgm:cxn modelId="{F5CB1EBC-B0E0-4BB9-A0A4-A38019346B64}" type="presParOf" srcId="{09BF2D78-5D2E-4EF9-A03E-025CC6762223}" destId="{636D2439-57B1-430B-AC38-32CEC50680CF}" srcOrd="16" destOrd="0" presId="urn:microsoft.com/office/officeart/2008/layout/LinedList"/>
    <dgm:cxn modelId="{215174E6-E753-439B-8D04-7D3AAF9E0C09}" type="presParOf" srcId="{636D2439-57B1-430B-AC38-32CEC50680CF}" destId="{DD51E890-F7B2-42CA-A6B0-FD95CA4C8D7C}" srcOrd="0" destOrd="0" presId="urn:microsoft.com/office/officeart/2008/layout/LinedList"/>
    <dgm:cxn modelId="{D97306ED-053F-43D7-9324-00383237972B}" type="presParOf" srcId="{636D2439-57B1-430B-AC38-32CEC50680CF}" destId="{C6223FF8-3444-4E63-A5AC-D21C1640C7F1}" srcOrd="1" destOrd="0" presId="urn:microsoft.com/office/officeart/2008/layout/LinedList"/>
    <dgm:cxn modelId="{0A803E73-45BB-42CB-8CCC-076800D5B3E7}" type="presParOf" srcId="{636D2439-57B1-430B-AC38-32CEC50680CF}" destId="{22EFC1DB-FD37-4844-BACF-53E652F18EC0}" srcOrd="2" destOrd="0" presId="urn:microsoft.com/office/officeart/2008/layout/LinedList"/>
    <dgm:cxn modelId="{CE845232-3CE3-4E18-A332-00C02AAA5138}" type="presParOf" srcId="{09BF2D78-5D2E-4EF9-A03E-025CC6762223}" destId="{725FC97F-4B08-4518-9459-C385E5D12E04}" srcOrd="17" destOrd="0" presId="urn:microsoft.com/office/officeart/2008/layout/LinedList"/>
    <dgm:cxn modelId="{8C030480-2D5B-47B7-A548-CCA52688ADD6}" type="presParOf" srcId="{09BF2D78-5D2E-4EF9-A03E-025CC6762223}" destId="{A0A9F14E-8CA8-44B7-9B2B-26294BD8514F}" srcOrd="18" destOrd="0" presId="urn:microsoft.com/office/officeart/2008/layout/LinedList"/>
    <dgm:cxn modelId="{F94B8D1A-5D8C-40A5-9242-5F1EB426B54F}" type="presParOf" srcId="{09BF2D78-5D2E-4EF9-A03E-025CC6762223}" destId="{85783646-2D8A-41F9-B66A-B8B1BD1AA397}" srcOrd="19" destOrd="0" presId="urn:microsoft.com/office/officeart/2008/layout/LinedList"/>
    <dgm:cxn modelId="{D7CB713E-6AAE-4B85-B100-56FFAB9D527B}" type="presParOf" srcId="{85783646-2D8A-41F9-B66A-B8B1BD1AA397}" destId="{8413132B-98B3-4C64-AE45-90D84122FDE8}" srcOrd="0" destOrd="0" presId="urn:microsoft.com/office/officeart/2008/layout/LinedList"/>
    <dgm:cxn modelId="{E6C6434A-700E-4321-B4BC-CD88FB17DCF8}" type="presParOf" srcId="{85783646-2D8A-41F9-B66A-B8B1BD1AA397}" destId="{E0E86AEB-B1A6-4910-935D-F994F7032EDB}" srcOrd="1" destOrd="0" presId="urn:microsoft.com/office/officeart/2008/layout/LinedList"/>
    <dgm:cxn modelId="{C76643A9-5DAE-47F3-A225-7EF9B52C6588}" type="presParOf" srcId="{85783646-2D8A-41F9-B66A-B8B1BD1AA397}" destId="{E78D44AA-1962-4015-8B97-E229C4B3D2D4}" srcOrd="2" destOrd="0" presId="urn:microsoft.com/office/officeart/2008/layout/LinedList"/>
    <dgm:cxn modelId="{356D0EFD-32F9-4947-82DD-EA7D07FF129A}" type="presParOf" srcId="{09BF2D78-5D2E-4EF9-A03E-025CC6762223}" destId="{716B85A3-8DD7-4D23-9163-2FA723C24B7E}" srcOrd="20" destOrd="0" presId="urn:microsoft.com/office/officeart/2008/layout/LinedList"/>
    <dgm:cxn modelId="{B1790C59-1911-421B-AA64-45E34CB77A66}" type="presParOf" srcId="{09BF2D78-5D2E-4EF9-A03E-025CC6762223}" destId="{ABF4D46B-CAF1-4F90-A311-629A39FCAA53}" srcOrd="21" destOrd="0" presId="urn:microsoft.com/office/officeart/2008/layout/LinedList"/>
    <dgm:cxn modelId="{39A96783-9335-434D-AE14-1EFC4FDABD34}" type="presParOf" srcId="{09BF2D78-5D2E-4EF9-A03E-025CC6762223}" destId="{C96B6AF0-510A-4667-8124-DD646A49085F}" srcOrd="22" destOrd="0" presId="urn:microsoft.com/office/officeart/2008/layout/LinedList"/>
    <dgm:cxn modelId="{7967FA71-4DE2-4260-A15D-2E7465F6F280}" type="presParOf" srcId="{C96B6AF0-510A-4667-8124-DD646A49085F}" destId="{78A8CA5E-3712-44D7-827D-5BD2D8C0B364}" srcOrd="0" destOrd="0" presId="urn:microsoft.com/office/officeart/2008/layout/LinedList"/>
    <dgm:cxn modelId="{4360ED6D-5E94-41EB-9C60-5C3DDCB445EE}" type="presParOf" srcId="{C96B6AF0-510A-4667-8124-DD646A49085F}" destId="{ADFC1317-A946-4289-B0E5-BBAD28C4B3C0}" srcOrd="1" destOrd="0" presId="urn:microsoft.com/office/officeart/2008/layout/LinedList"/>
    <dgm:cxn modelId="{40EC6446-6525-4D64-BE91-74C7E1414921}" type="presParOf" srcId="{C96B6AF0-510A-4667-8124-DD646A49085F}" destId="{476F5AF9-12D6-4317-9866-CD29EE6B0951}" srcOrd="2" destOrd="0" presId="urn:microsoft.com/office/officeart/2008/layout/LinedList"/>
    <dgm:cxn modelId="{33A5D929-0265-4489-9235-9D7965967D4B}" type="presParOf" srcId="{09BF2D78-5D2E-4EF9-A03E-025CC6762223}" destId="{25CB8DDB-6CAD-431A-BAEA-37907363567D}" srcOrd="23" destOrd="0" presId="urn:microsoft.com/office/officeart/2008/layout/LinedList"/>
    <dgm:cxn modelId="{9044E97B-D6BB-4919-AE71-0A79A902EB19}" type="presParOf" srcId="{09BF2D78-5D2E-4EF9-A03E-025CC6762223}" destId="{61D19A41-0847-4F85-A408-C5C204C7D802}" srcOrd="24" destOrd="0" presId="urn:microsoft.com/office/officeart/2008/layout/LinedList"/>
    <dgm:cxn modelId="{885BE09A-277C-4922-B5F4-572E242AD6A4}" type="presParOf" srcId="{09BF2D78-5D2E-4EF9-A03E-025CC6762223}" destId="{A9C5B39E-CE81-47E6-AA87-9AE2DEF46EB2}" srcOrd="25" destOrd="0" presId="urn:microsoft.com/office/officeart/2008/layout/LinedList"/>
    <dgm:cxn modelId="{790631C4-DA16-40B1-BF25-E507B9A72200}" type="presParOf" srcId="{A9C5B39E-CE81-47E6-AA87-9AE2DEF46EB2}" destId="{D94BC581-B195-4942-A3D4-5A18955F5D98}" srcOrd="0" destOrd="0" presId="urn:microsoft.com/office/officeart/2008/layout/LinedList"/>
    <dgm:cxn modelId="{D0D2854A-8039-4CA2-9B63-1E255957FFBB}" type="presParOf" srcId="{A9C5B39E-CE81-47E6-AA87-9AE2DEF46EB2}" destId="{2A5CB2B7-5C5D-485A-B7EC-EBDC617E5B66}" srcOrd="1" destOrd="0" presId="urn:microsoft.com/office/officeart/2008/layout/LinedList"/>
    <dgm:cxn modelId="{714638E3-5B17-4DDB-BE78-6AE97172EBA1}" type="presParOf" srcId="{A9C5B39E-CE81-47E6-AA87-9AE2DEF46EB2}" destId="{2C480F22-7B05-4E88-A9B9-47703CE53924}" srcOrd="2" destOrd="0" presId="urn:microsoft.com/office/officeart/2008/layout/LinedList"/>
    <dgm:cxn modelId="{A21A1985-BEBE-4452-933A-472E8FFC7B0F}" type="presParOf" srcId="{09BF2D78-5D2E-4EF9-A03E-025CC6762223}" destId="{27A48F36-5382-4277-8663-06853BBAA179}" srcOrd="26" destOrd="0" presId="urn:microsoft.com/office/officeart/2008/layout/LinedList"/>
    <dgm:cxn modelId="{1ED3542B-4ABB-4F10-88E6-24179B21C1B5}" type="presParOf" srcId="{09BF2D78-5D2E-4EF9-A03E-025CC6762223}" destId="{50C5E786-5FFD-4995-8A6E-5389156306AE}" srcOrd="27" destOrd="0" presId="urn:microsoft.com/office/officeart/2008/layout/LinedList"/>
    <dgm:cxn modelId="{C5F17496-4238-47D2-9175-F08FE6FBC681}" type="presParOf" srcId="{09BF2D78-5D2E-4EF9-A03E-025CC6762223}" destId="{80DF08B9-D57B-48EF-A78D-5F26B15A2C44}" srcOrd="28" destOrd="0" presId="urn:microsoft.com/office/officeart/2008/layout/LinedList"/>
    <dgm:cxn modelId="{5A9DD425-7A5E-48D7-B6B6-28E601DB4D98}" type="presParOf" srcId="{80DF08B9-D57B-48EF-A78D-5F26B15A2C44}" destId="{831062F9-7BDB-423D-87D0-F9404E6E2382}" srcOrd="0" destOrd="0" presId="urn:microsoft.com/office/officeart/2008/layout/LinedList"/>
    <dgm:cxn modelId="{F3E006D4-EB99-44A3-9539-2A5A3C7FF5E8}" type="presParOf" srcId="{80DF08B9-D57B-48EF-A78D-5F26B15A2C44}" destId="{8C8016BC-4803-43E0-BCA7-40E8971F0C05}" srcOrd="1" destOrd="0" presId="urn:microsoft.com/office/officeart/2008/layout/LinedList"/>
    <dgm:cxn modelId="{BC57E84B-D723-457E-8013-F0F73672707E}" type="presParOf" srcId="{80DF08B9-D57B-48EF-A78D-5F26B15A2C44}" destId="{D5CDC61F-8419-481F-B814-6289C8A2923E}" srcOrd="2" destOrd="0" presId="urn:microsoft.com/office/officeart/2008/layout/LinedList"/>
    <dgm:cxn modelId="{C2C1845B-83F4-4F21-BF98-0F8BEAB9EC88}" type="presParOf" srcId="{09BF2D78-5D2E-4EF9-A03E-025CC6762223}" destId="{F835C5CC-08F3-46E5-87C6-554081E4044E}" srcOrd="29" destOrd="0" presId="urn:microsoft.com/office/officeart/2008/layout/LinedList"/>
    <dgm:cxn modelId="{E666A52B-6742-471B-A244-561E88416668}" type="presParOf" srcId="{09BF2D78-5D2E-4EF9-A03E-025CC6762223}" destId="{544F4CFC-1E63-43B6-B12C-97BBCD6E8645}" srcOrd="30" destOrd="0" presId="urn:microsoft.com/office/officeart/2008/layout/LinedList"/>
    <dgm:cxn modelId="{8019DCBE-66B7-43F2-BF7E-9CFA8D1F689F}" type="presParOf" srcId="{09BF2D78-5D2E-4EF9-A03E-025CC6762223}" destId="{85C19BD7-B473-4CA1-BCA3-D677147700AB}" srcOrd="31" destOrd="0" presId="urn:microsoft.com/office/officeart/2008/layout/LinedList"/>
    <dgm:cxn modelId="{752E38B6-59AC-4B0E-A8CB-78906304686A}" type="presParOf" srcId="{85C19BD7-B473-4CA1-BCA3-D677147700AB}" destId="{471CB96B-03C1-478F-878A-5B7D62A41653}" srcOrd="0" destOrd="0" presId="urn:microsoft.com/office/officeart/2008/layout/LinedList"/>
    <dgm:cxn modelId="{D959D3FA-AFF7-4DAD-82FF-0486EF8E329F}" type="presParOf" srcId="{85C19BD7-B473-4CA1-BCA3-D677147700AB}" destId="{331809CF-6936-498C-AE18-F7C961BB57F1}" srcOrd="1" destOrd="0" presId="urn:microsoft.com/office/officeart/2008/layout/LinedList"/>
    <dgm:cxn modelId="{F95FE349-2C66-4A32-AB32-4142B732F88B}" type="presParOf" srcId="{85C19BD7-B473-4CA1-BCA3-D677147700AB}" destId="{3EAE9A86-D3D7-4D50-B04E-D7804A81A850}" srcOrd="2" destOrd="0" presId="urn:microsoft.com/office/officeart/2008/layout/LinedList"/>
    <dgm:cxn modelId="{24792C70-65B3-4987-B118-33543104F778}" type="presParOf" srcId="{09BF2D78-5D2E-4EF9-A03E-025CC6762223}" destId="{2E205F63-4769-44B1-907F-99E0614D3FF5}" srcOrd="32" destOrd="0" presId="urn:microsoft.com/office/officeart/2008/layout/LinedList"/>
    <dgm:cxn modelId="{C28EF217-AE84-403F-BE54-3A7E3441CEBC}" type="presParOf" srcId="{09BF2D78-5D2E-4EF9-A03E-025CC6762223}" destId="{65E03E24-CAF8-49A5-AEDE-E70A397B9F8D}" srcOrd="33" destOrd="0" presId="urn:microsoft.com/office/officeart/2008/layout/LinedList"/>
    <dgm:cxn modelId="{9BEC3E19-0AF3-4C51-B43E-AA8F7AC199BE}" type="presParOf" srcId="{09BF2D78-5D2E-4EF9-A03E-025CC6762223}" destId="{168CC2CB-9A45-47D2-A458-2B9DD7EBC789}" srcOrd="34" destOrd="0" presId="urn:microsoft.com/office/officeart/2008/layout/LinedList"/>
    <dgm:cxn modelId="{BDA62146-D45C-4933-9889-A902EC631E4F}" type="presParOf" srcId="{168CC2CB-9A45-47D2-A458-2B9DD7EBC789}" destId="{830DFE39-1F24-4D78-B0A3-A10DB8195B93}" srcOrd="0" destOrd="0" presId="urn:microsoft.com/office/officeart/2008/layout/LinedList"/>
    <dgm:cxn modelId="{F2C558E6-5BE8-4DE4-9715-BF39DDF5FF38}" type="presParOf" srcId="{168CC2CB-9A45-47D2-A458-2B9DD7EBC789}" destId="{80B85064-3DAC-4D70-8AF3-0CFCC3D31872}" srcOrd="1" destOrd="0" presId="urn:microsoft.com/office/officeart/2008/layout/LinedList"/>
    <dgm:cxn modelId="{093174F7-BEE5-4691-AF93-90D3D3AE64BD}" type="presParOf" srcId="{168CC2CB-9A45-47D2-A458-2B9DD7EBC789}" destId="{3EFF6D96-757A-4EAD-B244-1B5E4C0234FC}" srcOrd="2" destOrd="0" presId="urn:microsoft.com/office/officeart/2008/layout/LinedList"/>
    <dgm:cxn modelId="{3FAF650E-AA81-47C9-9649-8BB524E25EEC}" type="presParOf" srcId="{09BF2D78-5D2E-4EF9-A03E-025CC6762223}" destId="{76244B73-A9F7-4216-9F85-CB6C15A7B882}" srcOrd="35" destOrd="0" presId="urn:microsoft.com/office/officeart/2008/layout/LinedList"/>
    <dgm:cxn modelId="{C74A07D0-DC99-41A0-AC7C-9B9AB4B278B3}" type="presParOf" srcId="{09BF2D78-5D2E-4EF9-A03E-025CC6762223}" destId="{A542BEBC-75C7-47F1-93BD-8A381CE989B8}" srcOrd="3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D0D405-29EE-4BD7-9EC7-F6E754820654}" type="doc">
      <dgm:prSet loTypeId="urn:microsoft.com/office/officeart/2005/8/layout/vProcess5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F8AB5D5F-C8D0-43FF-B074-3F0A8D9EC95B}">
      <dgm:prSet phldrT="[Текст]" custT="1"/>
      <dgm:spPr/>
      <dgm:t>
        <a:bodyPr/>
        <a:lstStyle/>
        <a:p>
          <a:r>
            <a: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Придумайте систему оценивания.</a:t>
          </a:r>
        </a:p>
      </dgm:t>
    </dgm:pt>
    <dgm:pt modelId="{190D951E-789D-4149-97A1-1114F4A9247D}" type="parTrans" cxnId="{B668BE41-66AF-497D-A993-DA26E5933767}">
      <dgm:prSet/>
      <dgm:spPr/>
      <dgm:t>
        <a:bodyPr/>
        <a:lstStyle/>
        <a:p>
          <a:endParaRPr lang="ru-RU" sz="2200"/>
        </a:p>
      </dgm:t>
    </dgm:pt>
    <dgm:pt modelId="{55911214-08D2-476D-AAF5-932DCEB49666}" type="sibTrans" cxnId="{B668BE41-66AF-497D-A993-DA26E5933767}">
      <dgm:prSet custT="1"/>
      <dgm:spPr/>
      <dgm:t>
        <a:bodyPr/>
        <a:lstStyle/>
        <a:p>
          <a:endParaRPr lang="ru-RU" sz="2200"/>
        </a:p>
      </dgm:t>
    </dgm:pt>
    <dgm:pt modelId="{E461E747-0360-4FA2-B8DC-5FF769E8A03D}">
      <dgm:prSet phldrT="[Текст]" custT="1"/>
      <dgm:spPr/>
      <dgm:t>
        <a:bodyPr/>
        <a:lstStyle/>
        <a:p>
          <a:r>
            <a: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Найдите источники информации, которыми будут пользоваться ученики для поиска ответов.</a:t>
          </a:r>
        </a:p>
      </dgm:t>
    </dgm:pt>
    <dgm:pt modelId="{968A6D62-0FD2-40A3-8840-4181A1E7D725}" type="parTrans" cxnId="{D4FFAE59-D756-4C99-8141-FB1BAE7A5A85}">
      <dgm:prSet/>
      <dgm:spPr/>
      <dgm:t>
        <a:bodyPr/>
        <a:lstStyle/>
        <a:p>
          <a:endParaRPr lang="ru-RU" sz="2200"/>
        </a:p>
      </dgm:t>
    </dgm:pt>
    <dgm:pt modelId="{8F7E3755-A2E1-4AAF-9DF9-8444640E6745}" type="sibTrans" cxnId="{D4FFAE59-D756-4C99-8141-FB1BAE7A5A85}">
      <dgm:prSet custT="1"/>
      <dgm:spPr/>
      <dgm:t>
        <a:bodyPr/>
        <a:lstStyle/>
        <a:p>
          <a:endParaRPr lang="ru-RU" sz="2200"/>
        </a:p>
      </dgm:t>
    </dgm:pt>
    <dgm:pt modelId="{B7E9BBA9-69E8-44B1-8D6D-FF0AA1041839}">
      <dgm:prSet phldrT="[Текст]" custT="1"/>
      <dgm:spPr/>
      <dgm:t>
        <a:bodyPr/>
        <a:lstStyle/>
        <a:p>
          <a:r>
            <a: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Определите тему.  Выберите сайт, на котором есть матрица(шаблон) для создания  </a:t>
          </a:r>
          <a:r>
            <a: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Web</a:t>
          </a:r>
          <a:r>
            <a: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-</a:t>
          </a:r>
          <a:r>
            <a:rPr lang="ru-RU" sz="2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квеста</a:t>
          </a:r>
          <a:r>
            <a: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.</a:t>
          </a:r>
          <a:endParaRPr lang="ru-RU" sz="22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39428BD-AFE5-4DF6-B085-3FC8226A574D}" type="sibTrans" cxnId="{D541DD52-197B-4D31-B999-24EB4EB7F045}">
      <dgm:prSet custT="1"/>
      <dgm:spPr/>
      <dgm:t>
        <a:bodyPr/>
        <a:lstStyle/>
        <a:p>
          <a:endParaRPr lang="ru-RU" sz="2200"/>
        </a:p>
      </dgm:t>
    </dgm:pt>
    <dgm:pt modelId="{725E6910-F0F1-491A-B551-26A2E9CD6509}" type="parTrans" cxnId="{D541DD52-197B-4D31-B999-24EB4EB7F045}">
      <dgm:prSet/>
      <dgm:spPr/>
      <dgm:t>
        <a:bodyPr/>
        <a:lstStyle/>
        <a:p>
          <a:endParaRPr lang="ru-RU" sz="2200"/>
        </a:p>
      </dgm:t>
    </dgm:pt>
    <dgm:pt modelId="{5CFA9631-4FDB-496B-A80C-35A4804E4B4B}">
      <dgm:prSet phldrT="[Текст]" custT="1"/>
      <dgm:spPr/>
      <dgm:t>
        <a:bodyPr/>
        <a:lstStyle/>
        <a:p>
          <a:r>
            <a: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Имея на листе план и основную информацию, приступайте к созданию </a:t>
          </a:r>
          <a:r>
            <a: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Web-</a:t>
          </a:r>
          <a:r>
            <a:rPr lang="ru-RU" sz="2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квеста</a:t>
          </a:r>
          <a:r>
            <a: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.</a:t>
          </a:r>
        </a:p>
      </dgm:t>
    </dgm:pt>
    <dgm:pt modelId="{9D1FD589-BB46-4753-824A-C502410CCC3B}" type="parTrans" cxnId="{CF467A12-08B2-4F07-B7AB-FACDE3266929}">
      <dgm:prSet/>
      <dgm:spPr/>
      <dgm:t>
        <a:bodyPr/>
        <a:lstStyle/>
        <a:p>
          <a:endParaRPr lang="ru-RU" sz="2200"/>
        </a:p>
      </dgm:t>
    </dgm:pt>
    <dgm:pt modelId="{D43A3C3D-8704-4E8B-B011-339DE8198127}" type="sibTrans" cxnId="{CF467A12-08B2-4F07-B7AB-FACDE3266929}">
      <dgm:prSet/>
      <dgm:spPr/>
      <dgm:t>
        <a:bodyPr/>
        <a:lstStyle/>
        <a:p>
          <a:endParaRPr lang="ru-RU" sz="2200"/>
        </a:p>
      </dgm:t>
    </dgm:pt>
    <dgm:pt modelId="{1F132085-310C-4890-B36A-B20ED74C641B}">
      <dgm:prSet phldrT="[Текст]" custT="1"/>
      <dgm:spPr/>
      <dgm:t>
        <a:bodyPr/>
        <a:lstStyle/>
        <a:p>
          <a:r>
            <a: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Придумайте задания.  </a:t>
          </a:r>
          <a:r>
            <a: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Выберите </a:t>
          </a:r>
          <a:r>
            <a: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форму, в которой ученики получат задания.</a:t>
          </a:r>
        </a:p>
      </dgm:t>
    </dgm:pt>
    <dgm:pt modelId="{A497EDD5-7145-456A-86D4-079B1AB1BC76}" type="sibTrans" cxnId="{B10D3E1A-FC47-4699-B66D-D44230511E4C}">
      <dgm:prSet custT="1"/>
      <dgm:spPr/>
      <dgm:t>
        <a:bodyPr/>
        <a:lstStyle/>
        <a:p>
          <a:endParaRPr lang="ru-RU" sz="2200"/>
        </a:p>
      </dgm:t>
    </dgm:pt>
    <dgm:pt modelId="{E10F51BA-0947-45EE-865E-B1744BD6A9FE}" type="parTrans" cxnId="{B10D3E1A-FC47-4699-B66D-D44230511E4C}">
      <dgm:prSet/>
      <dgm:spPr/>
      <dgm:t>
        <a:bodyPr/>
        <a:lstStyle/>
        <a:p>
          <a:endParaRPr lang="ru-RU" sz="2200"/>
        </a:p>
      </dgm:t>
    </dgm:pt>
    <dgm:pt modelId="{E3C47F57-63F0-4B10-9D5C-463CA629CD61}" type="pres">
      <dgm:prSet presAssocID="{7CD0D405-29EE-4BD7-9EC7-F6E75482065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23F5B0-E088-4A68-89C7-366CE7684226}" type="pres">
      <dgm:prSet presAssocID="{7CD0D405-29EE-4BD7-9EC7-F6E754820654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5EC3A58D-D22E-4480-84DB-DB3F018C6D52}" type="pres">
      <dgm:prSet presAssocID="{7CD0D405-29EE-4BD7-9EC7-F6E754820654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AE8BDF-46C5-44D2-BBC3-5F86262F535F}" type="pres">
      <dgm:prSet presAssocID="{7CD0D405-29EE-4BD7-9EC7-F6E754820654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601C31-4BBE-478B-8B48-86A31C5E2E3C}" type="pres">
      <dgm:prSet presAssocID="{7CD0D405-29EE-4BD7-9EC7-F6E754820654}" presName="FiveNodes_3" presStyleLbl="node1" presStyleIdx="2" presStyleCnt="5" custLinFactNeighborX="739" custLinFactNeighborY="-1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EDE74E-0680-4BA4-8F1C-0A6A52DAE048}" type="pres">
      <dgm:prSet presAssocID="{7CD0D405-29EE-4BD7-9EC7-F6E754820654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5468B4-9565-46E5-9B97-BD29D7CFF1DB}" type="pres">
      <dgm:prSet presAssocID="{7CD0D405-29EE-4BD7-9EC7-F6E754820654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4E7BB8-E3F4-49C5-8071-D0FFCAC4CFA8}" type="pres">
      <dgm:prSet presAssocID="{7CD0D405-29EE-4BD7-9EC7-F6E754820654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C39D80-6483-4293-B5D6-61BBBCF95A79}" type="pres">
      <dgm:prSet presAssocID="{7CD0D405-29EE-4BD7-9EC7-F6E754820654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0E02C4-0244-4D3D-8FDA-F4A75E8122E1}" type="pres">
      <dgm:prSet presAssocID="{7CD0D405-29EE-4BD7-9EC7-F6E754820654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9B4F40-E833-4958-8025-4F4A4C7776B6}" type="pres">
      <dgm:prSet presAssocID="{7CD0D405-29EE-4BD7-9EC7-F6E754820654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3CFD50-7B5F-40F3-A9DC-CDC5D5584D84}" type="pres">
      <dgm:prSet presAssocID="{7CD0D405-29EE-4BD7-9EC7-F6E754820654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EA4649-6C98-4729-83F8-2A4F9FD90C8B}" type="pres">
      <dgm:prSet presAssocID="{7CD0D405-29EE-4BD7-9EC7-F6E754820654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C5CCD2-BF55-4AC9-8CD1-DDD854FC505F}" type="pres">
      <dgm:prSet presAssocID="{7CD0D405-29EE-4BD7-9EC7-F6E754820654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32DB01-57C4-4230-A004-9730F219D8A5}" type="pres">
      <dgm:prSet presAssocID="{7CD0D405-29EE-4BD7-9EC7-F6E754820654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6F996B-E6AB-4D72-A41F-57D11CD4E430}" type="pres">
      <dgm:prSet presAssocID="{7CD0D405-29EE-4BD7-9EC7-F6E754820654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0D3E1A-FC47-4699-B66D-D44230511E4C}" srcId="{7CD0D405-29EE-4BD7-9EC7-F6E754820654}" destId="{1F132085-310C-4890-B36A-B20ED74C641B}" srcOrd="1" destOrd="0" parTransId="{E10F51BA-0947-45EE-865E-B1744BD6A9FE}" sibTransId="{A497EDD5-7145-456A-86D4-079B1AB1BC76}"/>
    <dgm:cxn modelId="{3EE464D6-C872-4188-803B-6D6B5F9572DA}" type="presOf" srcId="{E461E747-0360-4FA2-B8DC-5FF769E8A03D}" destId="{0B32DB01-57C4-4230-A004-9730F219D8A5}" srcOrd="1" destOrd="0" presId="urn:microsoft.com/office/officeart/2005/8/layout/vProcess5"/>
    <dgm:cxn modelId="{10A457CF-CB04-45D4-8B18-A5DD914D41D8}" type="presOf" srcId="{7CD0D405-29EE-4BD7-9EC7-F6E754820654}" destId="{E3C47F57-63F0-4B10-9D5C-463CA629CD61}" srcOrd="0" destOrd="0" presId="urn:microsoft.com/office/officeart/2005/8/layout/vProcess5"/>
    <dgm:cxn modelId="{7987E74B-48F5-4934-B46D-06BEDA2EA0AF}" type="presOf" srcId="{1F132085-310C-4890-B36A-B20ED74C641B}" destId="{F6AE8BDF-46C5-44D2-BBC3-5F86262F535F}" srcOrd="0" destOrd="0" presId="urn:microsoft.com/office/officeart/2005/8/layout/vProcess5"/>
    <dgm:cxn modelId="{D541DD52-197B-4D31-B999-24EB4EB7F045}" srcId="{7CD0D405-29EE-4BD7-9EC7-F6E754820654}" destId="{B7E9BBA9-69E8-44B1-8D6D-FF0AA1041839}" srcOrd="0" destOrd="0" parTransId="{725E6910-F0F1-491A-B551-26A2E9CD6509}" sibTransId="{139428BD-AFE5-4DF6-B085-3FC8226A574D}"/>
    <dgm:cxn modelId="{D4FFAE59-D756-4C99-8141-FB1BAE7A5A85}" srcId="{7CD0D405-29EE-4BD7-9EC7-F6E754820654}" destId="{E461E747-0360-4FA2-B8DC-5FF769E8A03D}" srcOrd="3" destOrd="0" parTransId="{968A6D62-0FD2-40A3-8840-4181A1E7D725}" sibTransId="{8F7E3755-A2E1-4AAF-9DF9-8444640E6745}"/>
    <dgm:cxn modelId="{2CD2BA19-71FC-4AFC-A158-5F72E1FBD610}" type="presOf" srcId="{E461E747-0360-4FA2-B8DC-5FF769E8A03D}" destId="{ECEDE74E-0680-4BA4-8F1C-0A6A52DAE048}" srcOrd="0" destOrd="0" presId="urn:microsoft.com/office/officeart/2005/8/layout/vProcess5"/>
    <dgm:cxn modelId="{0955FAFC-2434-4CFD-A336-CA13849B7932}" type="presOf" srcId="{8F7E3755-A2E1-4AAF-9DF9-8444640E6745}" destId="{999B4F40-E833-4958-8025-4F4A4C7776B6}" srcOrd="0" destOrd="0" presId="urn:microsoft.com/office/officeart/2005/8/layout/vProcess5"/>
    <dgm:cxn modelId="{B668BE41-66AF-497D-A993-DA26E5933767}" srcId="{7CD0D405-29EE-4BD7-9EC7-F6E754820654}" destId="{F8AB5D5F-C8D0-43FF-B074-3F0A8D9EC95B}" srcOrd="2" destOrd="0" parTransId="{190D951E-789D-4149-97A1-1114F4A9247D}" sibTransId="{55911214-08D2-476D-AAF5-932DCEB49666}"/>
    <dgm:cxn modelId="{8CD8D15F-0EFD-4F56-8264-F3CE8A30CB2D}" type="presOf" srcId="{A497EDD5-7145-456A-86D4-079B1AB1BC76}" destId="{E6C39D80-6483-4293-B5D6-61BBBCF95A79}" srcOrd="0" destOrd="0" presId="urn:microsoft.com/office/officeart/2005/8/layout/vProcess5"/>
    <dgm:cxn modelId="{74D18AB4-42C4-4FDD-8BE0-EF7420C1AE9B}" type="presOf" srcId="{B7E9BBA9-69E8-44B1-8D6D-FF0AA1041839}" destId="{5EC3A58D-D22E-4480-84DB-DB3F018C6D52}" srcOrd="0" destOrd="0" presId="urn:microsoft.com/office/officeart/2005/8/layout/vProcess5"/>
    <dgm:cxn modelId="{D347DC97-D413-437D-AB8B-5B39709129F8}" type="presOf" srcId="{F8AB5D5F-C8D0-43FF-B074-3F0A8D9EC95B}" destId="{23C5CCD2-BF55-4AC9-8CD1-DDD854FC505F}" srcOrd="1" destOrd="0" presId="urn:microsoft.com/office/officeart/2005/8/layout/vProcess5"/>
    <dgm:cxn modelId="{6F751EA6-C30E-46F2-97B1-8816CEA2F895}" type="presOf" srcId="{F8AB5D5F-C8D0-43FF-B074-3F0A8D9EC95B}" destId="{EF601C31-4BBE-478B-8B48-86A31C5E2E3C}" srcOrd="0" destOrd="0" presId="urn:microsoft.com/office/officeart/2005/8/layout/vProcess5"/>
    <dgm:cxn modelId="{13A99392-BB80-477A-ABF5-06E439BD69DE}" type="presOf" srcId="{B7E9BBA9-69E8-44B1-8D6D-FF0AA1041839}" destId="{703CFD50-7B5F-40F3-A9DC-CDC5D5584D84}" srcOrd="1" destOrd="0" presId="urn:microsoft.com/office/officeart/2005/8/layout/vProcess5"/>
    <dgm:cxn modelId="{CF467A12-08B2-4F07-B7AB-FACDE3266929}" srcId="{7CD0D405-29EE-4BD7-9EC7-F6E754820654}" destId="{5CFA9631-4FDB-496B-A80C-35A4804E4B4B}" srcOrd="4" destOrd="0" parTransId="{9D1FD589-BB46-4753-824A-C502410CCC3B}" sibTransId="{D43A3C3D-8704-4E8B-B011-339DE8198127}"/>
    <dgm:cxn modelId="{25771849-884C-4BA1-9765-B7EF9264C398}" type="presOf" srcId="{5CFA9631-4FDB-496B-A80C-35A4804E4B4B}" destId="{D95468B4-9565-46E5-9B97-BD29D7CFF1DB}" srcOrd="0" destOrd="0" presId="urn:microsoft.com/office/officeart/2005/8/layout/vProcess5"/>
    <dgm:cxn modelId="{7F167DB6-E688-4CF6-A363-8E500F457AD6}" type="presOf" srcId="{5CFA9631-4FDB-496B-A80C-35A4804E4B4B}" destId="{226F996B-E6AB-4D72-A41F-57D11CD4E430}" srcOrd="1" destOrd="0" presId="urn:microsoft.com/office/officeart/2005/8/layout/vProcess5"/>
    <dgm:cxn modelId="{5161C787-3111-466A-AAF3-130E3C73C485}" type="presOf" srcId="{55911214-08D2-476D-AAF5-932DCEB49666}" destId="{C00E02C4-0244-4D3D-8FDA-F4A75E8122E1}" srcOrd="0" destOrd="0" presId="urn:microsoft.com/office/officeart/2005/8/layout/vProcess5"/>
    <dgm:cxn modelId="{3F7CF594-C3D4-46E9-8DB2-A05DD8B180C3}" type="presOf" srcId="{139428BD-AFE5-4DF6-B085-3FC8226A574D}" destId="{404E7BB8-E3F4-49C5-8071-D0FFCAC4CFA8}" srcOrd="0" destOrd="0" presId="urn:microsoft.com/office/officeart/2005/8/layout/vProcess5"/>
    <dgm:cxn modelId="{966E46A6-A8A6-4871-A15B-57A2398EE90C}" type="presOf" srcId="{1F132085-310C-4890-B36A-B20ED74C641B}" destId="{C9EA4649-6C98-4729-83F8-2A4F9FD90C8B}" srcOrd="1" destOrd="0" presId="urn:microsoft.com/office/officeart/2005/8/layout/vProcess5"/>
    <dgm:cxn modelId="{806FCDAA-634B-45DF-8EC7-7810E11230F8}" type="presParOf" srcId="{E3C47F57-63F0-4B10-9D5C-463CA629CD61}" destId="{5A23F5B0-E088-4A68-89C7-366CE7684226}" srcOrd="0" destOrd="0" presId="urn:microsoft.com/office/officeart/2005/8/layout/vProcess5"/>
    <dgm:cxn modelId="{F2E67D96-36CA-44E2-AEB2-220850731EE9}" type="presParOf" srcId="{E3C47F57-63F0-4B10-9D5C-463CA629CD61}" destId="{5EC3A58D-D22E-4480-84DB-DB3F018C6D52}" srcOrd="1" destOrd="0" presId="urn:microsoft.com/office/officeart/2005/8/layout/vProcess5"/>
    <dgm:cxn modelId="{D8EC5CF9-B73E-4AE1-BAA6-680030273008}" type="presParOf" srcId="{E3C47F57-63F0-4B10-9D5C-463CA629CD61}" destId="{F6AE8BDF-46C5-44D2-BBC3-5F86262F535F}" srcOrd="2" destOrd="0" presId="urn:microsoft.com/office/officeart/2005/8/layout/vProcess5"/>
    <dgm:cxn modelId="{E0C4BD3E-5500-47B4-A013-B5D5CE51C2FB}" type="presParOf" srcId="{E3C47F57-63F0-4B10-9D5C-463CA629CD61}" destId="{EF601C31-4BBE-478B-8B48-86A31C5E2E3C}" srcOrd="3" destOrd="0" presId="urn:microsoft.com/office/officeart/2005/8/layout/vProcess5"/>
    <dgm:cxn modelId="{0F8A99FE-B054-46A5-9E18-8541971F2BB6}" type="presParOf" srcId="{E3C47F57-63F0-4B10-9D5C-463CA629CD61}" destId="{ECEDE74E-0680-4BA4-8F1C-0A6A52DAE048}" srcOrd="4" destOrd="0" presId="urn:microsoft.com/office/officeart/2005/8/layout/vProcess5"/>
    <dgm:cxn modelId="{E6A92565-9A59-4F93-88D2-CACE20011093}" type="presParOf" srcId="{E3C47F57-63F0-4B10-9D5C-463CA629CD61}" destId="{D95468B4-9565-46E5-9B97-BD29D7CFF1DB}" srcOrd="5" destOrd="0" presId="urn:microsoft.com/office/officeart/2005/8/layout/vProcess5"/>
    <dgm:cxn modelId="{D811197A-98CD-4C3B-8211-A2BEE8D8EA97}" type="presParOf" srcId="{E3C47F57-63F0-4B10-9D5C-463CA629CD61}" destId="{404E7BB8-E3F4-49C5-8071-D0FFCAC4CFA8}" srcOrd="6" destOrd="0" presId="urn:microsoft.com/office/officeart/2005/8/layout/vProcess5"/>
    <dgm:cxn modelId="{E15CD556-CD62-4EDA-B431-A2896439EAD5}" type="presParOf" srcId="{E3C47F57-63F0-4B10-9D5C-463CA629CD61}" destId="{E6C39D80-6483-4293-B5D6-61BBBCF95A79}" srcOrd="7" destOrd="0" presId="urn:microsoft.com/office/officeart/2005/8/layout/vProcess5"/>
    <dgm:cxn modelId="{96009CEE-9014-48BF-9514-0212E0F8C4EF}" type="presParOf" srcId="{E3C47F57-63F0-4B10-9D5C-463CA629CD61}" destId="{C00E02C4-0244-4D3D-8FDA-F4A75E8122E1}" srcOrd="8" destOrd="0" presId="urn:microsoft.com/office/officeart/2005/8/layout/vProcess5"/>
    <dgm:cxn modelId="{128BE5E2-12F6-4488-B434-92B56581B1E2}" type="presParOf" srcId="{E3C47F57-63F0-4B10-9D5C-463CA629CD61}" destId="{999B4F40-E833-4958-8025-4F4A4C7776B6}" srcOrd="9" destOrd="0" presId="urn:microsoft.com/office/officeart/2005/8/layout/vProcess5"/>
    <dgm:cxn modelId="{020201D0-8F8D-48B2-8899-4F6391D2D090}" type="presParOf" srcId="{E3C47F57-63F0-4B10-9D5C-463CA629CD61}" destId="{703CFD50-7B5F-40F3-A9DC-CDC5D5584D84}" srcOrd="10" destOrd="0" presId="urn:microsoft.com/office/officeart/2005/8/layout/vProcess5"/>
    <dgm:cxn modelId="{0315B5EF-0AAA-4B2B-ABAE-163C3F8E27F3}" type="presParOf" srcId="{E3C47F57-63F0-4B10-9D5C-463CA629CD61}" destId="{C9EA4649-6C98-4729-83F8-2A4F9FD90C8B}" srcOrd="11" destOrd="0" presId="urn:microsoft.com/office/officeart/2005/8/layout/vProcess5"/>
    <dgm:cxn modelId="{C6C5C9D9-BECE-4006-B22E-2537CE920147}" type="presParOf" srcId="{E3C47F57-63F0-4B10-9D5C-463CA629CD61}" destId="{23C5CCD2-BF55-4AC9-8CD1-DDD854FC505F}" srcOrd="12" destOrd="0" presId="urn:microsoft.com/office/officeart/2005/8/layout/vProcess5"/>
    <dgm:cxn modelId="{5C1B1CB9-A3E3-45D4-8561-A0332E7A9F65}" type="presParOf" srcId="{E3C47F57-63F0-4B10-9D5C-463CA629CD61}" destId="{0B32DB01-57C4-4230-A004-9730F219D8A5}" srcOrd="13" destOrd="0" presId="urn:microsoft.com/office/officeart/2005/8/layout/vProcess5"/>
    <dgm:cxn modelId="{F1FC52D5-607F-44C1-9A0F-9133EA5F1C9A}" type="presParOf" srcId="{E3C47F57-63F0-4B10-9D5C-463CA629CD61}" destId="{226F996B-E6AB-4D72-A41F-57D11CD4E43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720BC4-E10D-474A-96F7-A5035FD1B026}">
      <dsp:nvSpPr>
        <dsp:cNvPr id="0" name=""/>
        <dsp:cNvSpPr/>
      </dsp:nvSpPr>
      <dsp:spPr>
        <a:xfrm>
          <a:off x="0" y="0"/>
          <a:ext cx="8786842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4176A25-B679-4A5F-9460-1B28E06347AF}">
      <dsp:nvSpPr>
        <dsp:cNvPr id="0" name=""/>
        <dsp:cNvSpPr/>
      </dsp:nvSpPr>
      <dsp:spPr>
        <a:xfrm>
          <a:off x="0" y="0"/>
          <a:ext cx="2208783" cy="6310484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9525" cap="flat" cmpd="sng" algn="ctr">
          <a:solidFill>
            <a:schemeClr val="accent5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Виды заданий для  </a:t>
          </a:r>
          <a:r>
            <a:rPr lang="en-US" sz="3200" kern="12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Web</a:t>
          </a:r>
          <a:r>
            <a:rPr lang="ru-RU" sz="3200" kern="12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</a:t>
          </a:r>
          <a:r>
            <a:rPr lang="ru-RU" sz="3200" kern="1200" dirty="0" err="1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квестов</a:t>
          </a:r>
          <a:endParaRPr lang="ru-RU" sz="3200" kern="1200" dirty="0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0" y="0"/>
        <a:ext cx="2208783" cy="6310484"/>
      </dsp:txXfrm>
    </dsp:sp>
    <dsp:sp modelId="{CB49B738-4997-4FC8-AB04-7E48E3B9689E}">
      <dsp:nvSpPr>
        <dsp:cNvPr id="0" name=""/>
        <dsp:cNvSpPr/>
      </dsp:nvSpPr>
      <dsp:spPr>
        <a:xfrm>
          <a:off x="2332090" y="24919"/>
          <a:ext cx="6453094" cy="498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Журналистское расследование</a:t>
          </a:r>
          <a:endParaRPr lang="ru-RU" sz="2000" kern="1200" dirty="0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332090" y="24919"/>
        <a:ext cx="6453094" cy="498398"/>
      </dsp:txXfrm>
    </dsp:sp>
    <dsp:sp modelId="{0F95CC53-B557-4035-BDD6-10F851463F94}">
      <dsp:nvSpPr>
        <dsp:cNvPr id="0" name=""/>
        <dsp:cNvSpPr/>
      </dsp:nvSpPr>
      <dsp:spPr>
        <a:xfrm>
          <a:off x="2208783" y="523318"/>
          <a:ext cx="6576402" cy="0"/>
        </a:xfrm>
        <a:prstGeom prst="line">
          <a:avLst/>
        </a:pr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185CF19B-E15A-4250-A3A2-162E5036A81E}">
      <dsp:nvSpPr>
        <dsp:cNvPr id="0" name=""/>
        <dsp:cNvSpPr/>
      </dsp:nvSpPr>
      <dsp:spPr>
        <a:xfrm>
          <a:off x="2332090" y="548238"/>
          <a:ext cx="6453094" cy="498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Планирование и проектирование</a:t>
          </a:r>
          <a:endParaRPr lang="ru-RU" sz="2000" kern="1200" dirty="0">
            <a:solidFill>
              <a:schemeClr val="tx2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332090" y="548238"/>
        <a:ext cx="6453094" cy="498398"/>
      </dsp:txXfrm>
    </dsp:sp>
    <dsp:sp modelId="{CCBDF6C3-A405-4312-849C-3A08CA90E2CE}">
      <dsp:nvSpPr>
        <dsp:cNvPr id="0" name=""/>
        <dsp:cNvSpPr/>
      </dsp:nvSpPr>
      <dsp:spPr>
        <a:xfrm>
          <a:off x="2208783" y="1046637"/>
          <a:ext cx="6576402" cy="0"/>
        </a:xfrm>
        <a:prstGeom prst="line">
          <a:avLst/>
        </a:pr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52BE58C9-68DD-4CE6-AFCB-73B955AA0849}">
      <dsp:nvSpPr>
        <dsp:cNvPr id="0" name=""/>
        <dsp:cNvSpPr/>
      </dsp:nvSpPr>
      <dsp:spPr>
        <a:xfrm>
          <a:off x="2332090" y="1071557"/>
          <a:ext cx="6453094" cy="498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Достижение консенсуса</a:t>
          </a:r>
        </a:p>
      </dsp:txBody>
      <dsp:txXfrm>
        <a:off x="2332090" y="1071557"/>
        <a:ext cx="6453094" cy="498398"/>
      </dsp:txXfrm>
    </dsp:sp>
    <dsp:sp modelId="{0234F81F-189E-480D-B8CE-11E8826D5ECF}">
      <dsp:nvSpPr>
        <dsp:cNvPr id="0" name=""/>
        <dsp:cNvSpPr/>
      </dsp:nvSpPr>
      <dsp:spPr>
        <a:xfrm>
          <a:off x="2208783" y="1569956"/>
          <a:ext cx="6576402" cy="0"/>
        </a:xfrm>
        <a:prstGeom prst="line">
          <a:avLst/>
        </a:pr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EDFF97E1-A395-48BA-B95D-40EF2CAB7901}">
      <dsp:nvSpPr>
        <dsp:cNvPr id="0" name=""/>
        <dsp:cNvSpPr/>
      </dsp:nvSpPr>
      <dsp:spPr>
        <a:xfrm>
          <a:off x="2332090" y="1594876"/>
          <a:ext cx="6453094" cy="498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Убеждение</a:t>
          </a:r>
        </a:p>
      </dsp:txBody>
      <dsp:txXfrm>
        <a:off x="2332090" y="1594876"/>
        <a:ext cx="6453094" cy="498398"/>
      </dsp:txXfrm>
    </dsp:sp>
    <dsp:sp modelId="{12DD559F-9383-46E4-8A12-0540FDC6BC0F}">
      <dsp:nvSpPr>
        <dsp:cNvPr id="0" name=""/>
        <dsp:cNvSpPr/>
      </dsp:nvSpPr>
      <dsp:spPr>
        <a:xfrm>
          <a:off x="2208783" y="2093275"/>
          <a:ext cx="6576402" cy="0"/>
        </a:xfrm>
        <a:prstGeom prst="line">
          <a:avLst/>
        </a:pr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4A185074-FBCA-401B-8447-8E1278962DAC}">
      <dsp:nvSpPr>
        <dsp:cNvPr id="0" name=""/>
        <dsp:cNvSpPr/>
      </dsp:nvSpPr>
      <dsp:spPr>
        <a:xfrm>
          <a:off x="2332090" y="2118194"/>
          <a:ext cx="6453094" cy="498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Творческое задание</a:t>
          </a:r>
        </a:p>
      </dsp:txBody>
      <dsp:txXfrm>
        <a:off x="2332090" y="2118194"/>
        <a:ext cx="6453094" cy="498398"/>
      </dsp:txXfrm>
    </dsp:sp>
    <dsp:sp modelId="{EF89161F-5B61-4C2C-944A-0FA8057DB733}">
      <dsp:nvSpPr>
        <dsp:cNvPr id="0" name=""/>
        <dsp:cNvSpPr/>
      </dsp:nvSpPr>
      <dsp:spPr>
        <a:xfrm>
          <a:off x="2208783" y="2616593"/>
          <a:ext cx="6576402" cy="0"/>
        </a:xfrm>
        <a:prstGeom prst="line">
          <a:avLst/>
        </a:pr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C6223FF8-3444-4E63-A5AC-D21C1640C7F1}">
      <dsp:nvSpPr>
        <dsp:cNvPr id="0" name=""/>
        <dsp:cNvSpPr/>
      </dsp:nvSpPr>
      <dsp:spPr>
        <a:xfrm>
          <a:off x="2332090" y="2641513"/>
          <a:ext cx="6453094" cy="498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Самопознание</a:t>
          </a:r>
        </a:p>
      </dsp:txBody>
      <dsp:txXfrm>
        <a:off x="2332090" y="2641513"/>
        <a:ext cx="6453094" cy="498398"/>
      </dsp:txXfrm>
    </dsp:sp>
    <dsp:sp modelId="{725FC97F-4B08-4518-9459-C385E5D12E04}">
      <dsp:nvSpPr>
        <dsp:cNvPr id="0" name=""/>
        <dsp:cNvSpPr/>
      </dsp:nvSpPr>
      <dsp:spPr>
        <a:xfrm>
          <a:off x="2208783" y="3139912"/>
          <a:ext cx="6576402" cy="0"/>
        </a:xfrm>
        <a:prstGeom prst="line">
          <a:avLst/>
        </a:pr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E0E86AEB-B1A6-4910-935D-F994F7032EDB}">
      <dsp:nvSpPr>
        <dsp:cNvPr id="0" name=""/>
        <dsp:cNvSpPr/>
      </dsp:nvSpPr>
      <dsp:spPr>
        <a:xfrm>
          <a:off x="2332090" y="3164832"/>
          <a:ext cx="6453094" cy="498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Детектив, головоломка, таинственная история</a:t>
          </a:r>
        </a:p>
      </dsp:txBody>
      <dsp:txXfrm>
        <a:off x="2332090" y="3164832"/>
        <a:ext cx="6453094" cy="498398"/>
      </dsp:txXfrm>
    </dsp:sp>
    <dsp:sp modelId="{716B85A3-8DD7-4D23-9163-2FA723C24B7E}">
      <dsp:nvSpPr>
        <dsp:cNvPr id="0" name=""/>
        <dsp:cNvSpPr/>
      </dsp:nvSpPr>
      <dsp:spPr>
        <a:xfrm>
          <a:off x="2208783" y="3663231"/>
          <a:ext cx="6576402" cy="0"/>
        </a:xfrm>
        <a:prstGeom prst="line">
          <a:avLst/>
        </a:pr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ADFC1317-A946-4289-B0E5-BBAD28C4B3C0}">
      <dsp:nvSpPr>
        <dsp:cNvPr id="0" name=""/>
        <dsp:cNvSpPr/>
      </dsp:nvSpPr>
      <dsp:spPr>
        <a:xfrm>
          <a:off x="2332090" y="3688151"/>
          <a:ext cx="6453094" cy="498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Оценка</a:t>
          </a:r>
        </a:p>
      </dsp:txBody>
      <dsp:txXfrm>
        <a:off x="2332090" y="3688151"/>
        <a:ext cx="6453094" cy="498398"/>
      </dsp:txXfrm>
    </dsp:sp>
    <dsp:sp modelId="{25CB8DDB-6CAD-431A-BAEA-37907363567D}">
      <dsp:nvSpPr>
        <dsp:cNvPr id="0" name=""/>
        <dsp:cNvSpPr/>
      </dsp:nvSpPr>
      <dsp:spPr>
        <a:xfrm>
          <a:off x="2208783" y="4186550"/>
          <a:ext cx="6576402" cy="0"/>
        </a:xfrm>
        <a:prstGeom prst="line">
          <a:avLst/>
        </a:pr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2A5CB2B7-5C5D-485A-B7EC-EBDC617E5B66}">
      <dsp:nvSpPr>
        <dsp:cNvPr id="0" name=""/>
        <dsp:cNvSpPr/>
      </dsp:nvSpPr>
      <dsp:spPr>
        <a:xfrm>
          <a:off x="2332090" y="4211470"/>
          <a:ext cx="6453094" cy="498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Пересказ</a:t>
          </a:r>
        </a:p>
      </dsp:txBody>
      <dsp:txXfrm>
        <a:off x="2332090" y="4211470"/>
        <a:ext cx="6453094" cy="498398"/>
      </dsp:txXfrm>
    </dsp:sp>
    <dsp:sp modelId="{27A48F36-5382-4277-8663-06853BBAA179}">
      <dsp:nvSpPr>
        <dsp:cNvPr id="0" name=""/>
        <dsp:cNvSpPr/>
      </dsp:nvSpPr>
      <dsp:spPr>
        <a:xfrm>
          <a:off x="2208783" y="4709868"/>
          <a:ext cx="6576402" cy="0"/>
        </a:xfrm>
        <a:prstGeom prst="line">
          <a:avLst/>
        </a:pr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8C8016BC-4803-43E0-BCA7-40E8971F0C05}">
      <dsp:nvSpPr>
        <dsp:cNvPr id="0" name=""/>
        <dsp:cNvSpPr/>
      </dsp:nvSpPr>
      <dsp:spPr>
        <a:xfrm>
          <a:off x="2332090" y="4734788"/>
          <a:ext cx="6453094" cy="498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Компиляция</a:t>
          </a:r>
        </a:p>
      </dsp:txBody>
      <dsp:txXfrm>
        <a:off x="2332090" y="4734788"/>
        <a:ext cx="6453094" cy="498398"/>
      </dsp:txXfrm>
    </dsp:sp>
    <dsp:sp modelId="{F835C5CC-08F3-46E5-87C6-554081E4044E}">
      <dsp:nvSpPr>
        <dsp:cNvPr id="0" name=""/>
        <dsp:cNvSpPr/>
      </dsp:nvSpPr>
      <dsp:spPr>
        <a:xfrm>
          <a:off x="2208783" y="5233187"/>
          <a:ext cx="6576402" cy="0"/>
        </a:xfrm>
        <a:prstGeom prst="line">
          <a:avLst/>
        </a:pr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331809CF-6936-498C-AE18-F7C961BB57F1}">
      <dsp:nvSpPr>
        <dsp:cNvPr id="0" name=""/>
        <dsp:cNvSpPr/>
      </dsp:nvSpPr>
      <dsp:spPr>
        <a:xfrm>
          <a:off x="2332090" y="5258107"/>
          <a:ext cx="6453094" cy="498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Аналитическая задача</a:t>
          </a:r>
        </a:p>
      </dsp:txBody>
      <dsp:txXfrm>
        <a:off x="2332090" y="5258107"/>
        <a:ext cx="6453094" cy="498398"/>
      </dsp:txXfrm>
    </dsp:sp>
    <dsp:sp modelId="{2E205F63-4769-44B1-907F-99E0614D3FF5}">
      <dsp:nvSpPr>
        <dsp:cNvPr id="0" name=""/>
        <dsp:cNvSpPr/>
      </dsp:nvSpPr>
      <dsp:spPr>
        <a:xfrm>
          <a:off x="2208783" y="5756506"/>
          <a:ext cx="6576402" cy="0"/>
        </a:xfrm>
        <a:prstGeom prst="line">
          <a:avLst/>
        </a:pr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80B85064-3DAC-4D70-8AF3-0CFCC3D31872}">
      <dsp:nvSpPr>
        <dsp:cNvPr id="0" name=""/>
        <dsp:cNvSpPr/>
      </dsp:nvSpPr>
      <dsp:spPr>
        <a:xfrm>
          <a:off x="2332090" y="5781426"/>
          <a:ext cx="6453094" cy="498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Научные исследования</a:t>
          </a:r>
        </a:p>
      </dsp:txBody>
      <dsp:txXfrm>
        <a:off x="2332090" y="5781426"/>
        <a:ext cx="6453094" cy="498398"/>
      </dsp:txXfrm>
    </dsp:sp>
    <dsp:sp modelId="{76244B73-A9F7-4216-9F85-CB6C15A7B882}">
      <dsp:nvSpPr>
        <dsp:cNvPr id="0" name=""/>
        <dsp:cNvSpPr/>
      </dsp:nvSpPr>
      <dsp:spPr>
        <a:xfrm>
          <a:off x="2208783" y="6279825"/>
          <a:ext cx="6576402" cy="0"/>
        </a:xfrm>
        <a:prstGeom prst="line">
          <a:avLst/>
        </a:pr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3A58D-D22E-4480-84DB-DB3F018C6D52}">
      <dsp:nvSpPr>
        <dsp:cNvPr id="0" name=""/>
        <dsp:cNvSpPr/>
      </dsp:nvSpPr>
      <dsp:spPr>
        <a:xfrm>
          <a:off x="0" y="0"/>
          <a:ext cx="6710885" cy="97727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Определите тему.  Выберите сайт, на котором есть матрица(шаблон) для создания  </a:t>
          </a:r>
          <a:r>
            <a:rPr lang="en-US" sz="22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Web</a:t>
          </a:r>
          <a:r>
            <a:rPr lang="ru-RU" sz="22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-</a:t>
          </a:r>
          <a:r>
            <a:rPr lang="ru-RU" sz="2200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квеста</a:t>
          </a:r>
          <a:r>
            <a:rPr lang="ru-RU" sz="22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.</a:t>
          </a:r>
          <a:endParaRPr lang="ru-RU" sz="22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8623" y="28623"/>
        <a:ext cx="5541993" cy="920025"/>
      </dsp:txXfrm>
    </dsp:sp>
    <dsp:sp modelId="{F6AE8BDF-46C5-44D2-BBC3-5F86262F535F}">
      <dsp:nvSpPr>
        <dsp:cNvPr id="0" name=""/>
        <dsp:cNvSpPr/>
      </dsp:nvSpPr>
      <dsp:spPr>
        <a:xfrm>
          <a:off x="501137" y="1113004"/>
          <a:ext cx="6710885" cy="97727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Придумайте задания.  </a:t>
          </a:r>
          <a:r>
            <a:rPr lang="ru-RU" sz="22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Выберите </a:t>
          </a:r>
          <a:r>
            <a:rPr lang="ru-RU" sz="22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форму, в которой ученики получат задания.</a:t>
          </a:r>
        </a:p>
      </dsp:txBody>
      <dsp:txXfrm>
        <a:off x="529760" y="1141627"/>
        <a:ext cx="5517275" cy="920025"/>
      </dsp:txXfrm>
    </dsp:sp>
    <dsp:sp modelId="{EF601C31-4BBE-478B-8B48-86A31C5E2E3C}">
      <dsp:nvSpPr>
        <dsp:cNvPr id="0" name=""/>
        <dsp:cNvSpPr/>
      </dsp:nvSpPr>
      <dsp:spPr>
        <a:xfrm>
          <a:off x="1051868" y="2214573"/>
          <a:ext cx="6710885" cy="97727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Придумайте систему оценивания.</a:t>
          </a:r>
        </a:p>
      </dsp:txBody>
      <dsp:txXfrm>
        <a:off x="1080491" y="2243196"/>
        <a:ext cx="5517275" cy="920025"/>
      </dsp:txXfrm>
    </dsp:sp>
    <dsp:sp modelId="{ECEDE74E-0680-4BA4-8F1C-0A6A52DAE048}">
      <dsp:nvSpPr>
        <dsp:cNvPr id="0" name=""/>
        <dsp:cNvSpPr/>
      </dsp:nvSpPr>
      <dsp:spPr>
        <a:xfrm>
          <a:off x="1503412" y="3339012"/>
          <a:ext cx="6710885" cy="97727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Найдите источники информации, которыми будут пользоваться ученики для поиска ответов.</a:t>
          </a:r>
        </a:p>
      </dsp:txBody>
      <dsp:txXfrm>
        <a:off x="1532035" y="3367635"/>
        <a:ext cx="5517275" cy="920025"/>
      </dsp:txXfrm>
    </dsp:sp>
    <dsp:sp modelId="{D95468B4-9565-46E5-9B97-BD29D7CFF1DB}">
      <dsp:nvSpPr>
        <dsp:cNvPr id="0" name=""/>
        <dsp:cNvSpPr/>
      </dsp:nvSpPr>
      <dsp:spPr>
        <a:xfrm>
          <a:off x="2004550" y="4452016"/>
          <a:ext cx="6710885" cy="97727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Имея на листе план и основную информацию, приступайте к созданию </a:t>
          </a:r>
          <a:r>
            <a:rPr lang="en-US" sz="22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Web-</a:t>
          </a:r>
          <a:r>
            <a:rPr lang="ru-RU" sz="2200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квеста</a:t>
          </a:r>
          <a:r>
            <a:rPr lang="ru-RU" sz="22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.</a:t>
          </a:r>
        </a:p>
      </dsp:txBody>
      <dsp:txXfrm>
        <a:off x="2033173" y="4480639"/>
        <a:ext cx="5517275" cy="920025"/>
      </dsp:txXfrm>
    </dsp:sp>
    <dsp:sp modelId="{404E7BB8-E3F4-49C5-8071-D0FFCAC4CFA8}">
      <dsp:nvSpPr>
        <dsp:cNvPr id="0" name=""/>
        <dsp:cNvSpPr/>
      </dsp:nvSpPr>
      <dsp:spPr>
        <a:xfrm>
          <a:off x="6075659" y="713951"/>
          <a:ext cx="635226" cy="635226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6218585" y="713951"/>
        <a:ext cx="349374" cy="478008"/>
      </dsp:txXfrm>
    </dsp:sp>
    <dsp:sp modelId="{E6C39D80-6483-4293-B5D6-61BBBCF95A79}">
      <dsp:nvSpPr>
        <dsp:cNvPr id="0" name=""/>
        <dsp:cNvSpPr/>
      </dsp:nvSpPr>
      <dsp:spPr>
        <a:xfrm>
          <a:off x="6576796" y="1826955"/>
          <a:ext cx="635226" cy="635226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6719722" y="1826955"/>
        <a:ext cx="349374" cy="478008"/>
      </dsp:txXfrm>
    </dsp:sp>
    <dsp:sp modelId="{C00E02C4-0244-4D3D-8FDA-F4A75E8122E1}">
      <dsp:nvSpPr>
        <dsp:cNvPr id="0" name=""/>
        <dsp:cNvSpPr/>
      </dsp:nvSpPr>
      <dsp:spPr>
        <a:xfrm>
          <a:off x="7077934" y="2923671"/>
          <a:ext cx="635226" cy="635226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7220860" y="2923671"/>
        <a:ext cx="349374" cy="478008"/>
      </dsp:txXfrm>
    </dsp:sp>
    <dsp:sp modelId="{999B4F40-E833-4958-8025-4F4A4C7776B6}">
      <dsp:nvSpPr>
        <dsp:cNvPr id="0" name=""/>
        <dsp:cNvSpPr/>
      </dsp:nvSpPr>
      <dsp:spPr>
        <a:xfrm>
          <a:off x="7579071" y="4047534"/>
          <a:ext cx="635226" cy="635226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7721997" y="4047534"/>
        <a:ext cx="349374" cy="478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85F26-8A4F-46EF-B818-83E53C411909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6240-AB88-4B62-841E-A21C346F18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636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85F26-8A4F-46EF-B818-83E53C411909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6240-AB88-4B62-841E-A21C346F18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58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85F26-8A4F-46EF-B818-83E53C411909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6240-AB88-4B62-841E-A21C346F18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91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85F26-8A4F-46EF-B818-83E53C411909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6240-AB88-4B62-841E-A21C346F18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60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85F26-8A4F-46EF-B818-83E53C411909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6240-AB88-4B62-841E-A21C346F18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061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85F26-8A4F-46EF-B818-83E53C411909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6240-AB88-4B62-841E-A21C346F18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15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85F26-8A4F-46EF-B818-83E53C411909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6240-AB88-4B62-841E-A21C346F18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11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85F26-8A4F-46EF-B818-83E53C411909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6240-AB88-4B62-841E-A21C346F18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00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85F26-8A4F-46EF-B818-83E53C411909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6240-AB88-4B62-841E-A21C346F18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595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85F26-8A4F-46EF-B818-83E53C411909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6240-AB88-4B62-841E-A21C346F18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85F26-8A4F-46EF-B818-83E53C411909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6240-AB88-4B62-841E-A21C346F18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75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85F26-8A4F-46EF-B818-83E53C411909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96240-AB88-4B62-841E-A21C346F18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37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zemcuznoeozerelepeterburga/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ites.google.com/site/mnogolikaaplanetaokeany/home" TargetMode="External"/><Relationship Id="rId4" Type="http://schemas.openxmlformats.org/officeDocument/2006/relationships/hyperlink" Target="https://sites.google.com/site/pnevmokokk500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143248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Web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квест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как способ активации учебной деятельности учащихся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4786322"/>
            <a:ext cx="6400800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Кирамова Гузель Дависовна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учитель информатики 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МБОУ СОШ №4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Рисунок 6" descr="12-635x280.png"/>
          <p:cNvPicPr>
            <a:picLocks noChangeAspect="1"/>
          </p:cNvPicPr>
          <p:nvPr/>
        </p:nvPicPr>
        <p:blipFill rotWithShape="1">
          <a:blip r:embed="rId2" cstate="print"/>
          <a:srcRect l="31622" t="13064" r="29928" b="17574"/>
          <a:stretch/>
        </p:blipFill>
        <p:spPr>
          <a:xfrm>
            <a:off x="3419872" y="764704"/>
            <a:ext cx="2298772" cy="1828592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3381039" y="404664"/>
            <a:ext cx="214590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Web Quest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63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Критерии оценки работ учащихся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599610"/>
              </p:ext>
            </p:extLst>
          </p:nvPr>
        </p:nvGraphicFramePr>
        <p:xfrm>
          <a:off x="214282" y="1028189"/>
          <a:ext cx="8715436" cy="538523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86082"/>
                <a:gridCol w="5929354"/>
              </a:tblGrid>
              <a:tr h="647281">
                <a:tc gridSpan="2">
                  <a:txBody>
                    <a:bodyPr/>
                    <a:lstStyle/>
                    <a:p>
                      <a:pPr algn="ctr"/>
                      <a:r>
                        <a:rPr lang="ru-RU" sz="3000" u="none" strike="noStrike" kern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Выполнение задания</a:t>
                      </a:r>
                      <a:endParaRPr lang="ru-RU" sz="3000" b="0" i="0" u="none" strike="noStrike" kern="1200" baseline="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202768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Отлично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u="none" strike="noStrike" kern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Оцениваются работы разных периодов; выводы аргументированы; все материалы</a:t>
                      </a:r>
                    </a:p>
                    <a:p>
                      <a:r>
                        <a:rPr lang="ru-RU" sz="2000" u="none" strike="noStrike" kern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имеют непосредственное отношение к теме; источники цитируются правильно; используется информация из достоверных источников.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82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Хорошо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u="none" strike="noStrike" kern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Не вся информация взята из достоверных источников; часть информации неточна или не имеет прямого отношения к теме.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42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Удовлетворительно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u="none" strike="noStrike" kern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Случайная подборка материалов; информация неточна или не имеет отношения к теме; неполные ответы на вопросы; не делаются попытки оценить или проанализировать информацию.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21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Критерии оценки работ учащихся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154272"/>
              </p:ext>
            </p:extLst>
          </p:nvPr>
        </p:nvGraphicFramePr>
        <p:xfrm>
          <a:off x="214282" y="1028189"/>
          <a:ext cx="8715436" cy="558259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86082"/>
                <a:gridCol w="5929354"/>
              </a:tblGrid>
              <a:tr h="647281">
                <a:tc gridSpan="2">
                  <a:txBody>
                    <a:bodyPr/>
                    <a:lstStyle/>
                    <a:p>
                      <a:pPr algn="ctr"/>
                      <a:r>
                        <a:rPr lang="ru-RU" sz="3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Результат работы</a:t>
                      </a:r>
                      <a:endParaRPr lang="ru-RU" sz="3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202768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Отлично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u="none" strike="noStrike" kern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Четкое и логичное представление</a:t>
                      </a:r>
                    </a:p>
                    <a:p>
                      <a:r>
                        <a:rPr lang="ru-RU" sz="2000" u="none" strike="noStrike" kern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информации; вся информация имеет  непосредственное отношение к теме, точна, хорошо структурирована и отредактирована. Демонстрируется критический анализ и оценка материала, определенность позиции.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82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Хорошо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u="none" strike="noStrike" kern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Недостаточно выражена собственная позиция и оценка информации. Работа похожа на другие ученические работы.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42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Удовлетворительно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u="none" strike="noStrike" kern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Случайная подборка материалов; информация неточна или не имеет отношения к теме; неполные ответы на вопросы; не делаются попытки оценить или проанализировать информацию.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21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Критерии оценки работ учащихся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8209503"/>
              </p:ext>
            </p:extLst>
          </p:nvPr>
        </p:nvGraphicFramePr>
        <p:xfrm>
          <a:off x="214282" y="1246879"/>
          <a:ext cx="8715436" cy="42062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86082"/>
                <a:gridCol w="5929354"/>
              </a:tblGrid>
              <a:tr h="526232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Творческий подход</a:t>
                      </a:r>
                      <a:endParaRPr lang="ru-RU" sz="3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119094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Отлично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u="none" strike="noStrike" kern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Представлены различные подходы к решению проблемы. Работа отличается яркой индивидуальностью и выражает точку зрения </a:t>
                      </a:r>
                      <a:r>
                        <a:rPr lang="ru-RU" sz="2000" u="none" strike="noStrike" kern="1200" baseline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микрогруппы</a:t>
                      </a:r>
                      <a:r>
                        <a:rPr lang="ru-RU" sz="2000" u="none" strike="noStrike" kern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98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Хорошо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u="none" strike="noStrike" kern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Демонстрируется одна точка зрения на проблему; проводятся сравнения, но не</a:t>
                      </a:r>
                    </a:p>
                    <a:p>
                      <a:r>
                        <a:rPr lang="ru-RU" sz="2000" u="none" strike="noStrike" kern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делаются </a:t>
                      </a:r>
                      <a:r>
                        <a:rPr lang="ru-RU" sz="2000" u="none" strike="noStrike" kern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выводы.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47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Удовлетворительно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u="none" strike="noStrike" kern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Учащийся просто копирует информацию из предложенных источников; нет критического взгляда на проблему; работа мало связана с темой </a:t>
                      </a:r>
                      <a:r>
                        <a:rPr lang="ru-RU" sz="2000" u="none" strike="noStrike" kern="1200" baseline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веб-квеста</a:t>
                      </a:r>
                      <a:r>
                        <a:rPr lang="ru-RU" sz="2000" u="none" strike="noStrike" kern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21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00px-16facebook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97579" y="4819411"/>
            <a:ext cx="2428892" cy="190668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Примеры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Web-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квестов</a:t>
            </a:r>
            <a:endParaRPr lang="ru-RU" dirty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96752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Жемчужное ожерелье Петербурга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https://sites.google.com/site/zemcuznoeozerelepeterburga/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24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Пневмоккок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https://sites.google.com/site/pnevmokokk500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/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2400" dirty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Квест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"МНОГОЛИКАЯ ПЛАНЕТА - ОКЕАНЫ".: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5"/>
              </a:rPr>
              <a:t>https://sites.google.com/site/mnogolikaaplanetaokeany/home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d-chelovechek-61_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7500950" y="5214950"/>
            <a:ext cx="1643050" cy="16430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17140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Значение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Web-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квеста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ru-RU" dirty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19261"/>
            <a:ext cx="8572560" cy="4525963"/>
          </a:xfrm>
        </p:spPr>
        <p:txBody>
          <a:bodyPr>
            <a:noAutofit/>
          </a:bodyPr>
          <a:lstStyle/>
          <a:p>
            <a:pPr marL="266700" indent="-266700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учит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выходить за рамки содержания и форм представления учебного материала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преподавателем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marL="266700" indent="-266700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создает возможность развитию навыков общения Интернета, тем самым, реализуя основную функцию – коммуникативную;</a:t>
            </a:r>
          </a:p>
          <a:p>
            <a:pPr marL="266700" indent="-266700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поддерживает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обучение на уровне мышления, анализа, синтеза и оценки;</a:t>
            </a:r>
          </a:p>
          <a:p>
            <a:pPr marL="266700" indent="-266700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дает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дополнительную возможность профессиональной экспертизы своих творческих способностей и умений;</a:t>
            </a:r>
          </a:p>
          <a:p>
            <a:pPr marL="266700" indent="-266700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учит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использовать информационное пространство сети 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Интернет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для расширения сферы своей творческой деятельности;</a:t>
            </a:r>
          </a:p>
          <a:p>
            <a:pPr marL="266700" indent="-266700">
              <a:spcBef>
                <a:spcPts val="1200"/>
              </a:spcBef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размещение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Web-квестов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в реальной сети позволяет значительно повысить мотивацию учащихся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для  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достижения наилучших учебных результатов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1736" y="1142984"/>
            <a:ext cx="6215106" cy="1285884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Веб-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квест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(от англ.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WebQuest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можно перевести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как «поиск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сети» или «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Интернет-поиск».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Рисунок 3" descr="c580ab_b095ac191368455486184245c68a63d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85794"/>
            <a:ext cx="2499157" cy="242886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8596" y="3357562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Bef>
                <a:spcPts val="600"/>
              </a:spcBef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Берни Додж: «Веб-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квест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это поисковая деятельность (или деятельность, ориентированная на поиск), при которой вся информация, которой оперирует обучающийся, или ее часть, поступает из интернет-источников, факультативно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допол-няясь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видеоконференцией».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04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500043"/>
            <a:ext cx="8229600" cy="1643074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600"/>
              </a:spcBef>
              <a:buNone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Web-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квест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проблемное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задание с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элементами ролевой игры,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для выполнения которого используются информационные ресурсы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сети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Интернет.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2143116"/>
            <a:ext cx="2638425" cy="1733550"/>
          </a:xfrm>
          <a:prstGeom prst="rect">
            <a:avLst/>
          </a:prstGeom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528638" y="4366411"/>
            <a:ext cx="8043890" cy="1348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Образовательный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Web-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квест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– это сайт в Интернете, с которым работают учащиеся, выполняя ту или иную учебную задачу.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Рисунок 8" descr="internet_securit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70" y="2071678"/>
            <a:ext cx="2113115" cy="2071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70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Типы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квестов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ru-RU" dirty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85720" y="1689119"/>
            <a:ext cx="8429684" cy="4525963"/>
          </a:xfrm>
        </p:spPr>
        <p:txBody>
          <a:bodyPr>
            <a:no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Краткосрочные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web-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квесты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направлены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приобретение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знаний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осуществление их интеграции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свою систему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знаний.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Работа над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ними может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занимать от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одного до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трех сеансов.</a:t>
            </a:r>
          </a:p>
          <a:p>
            <a:pPr marL="361950" indent="-361950" algn="just">
              <a:buFont typeface="Wingdings" pitchFamily="2" charset="2"/>
              <a:buChar char="§"/>
            </a:pPr>
            <a:endParaRPr lang="ru-RU" sz="24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endParaRPr lang="ru-RU" sz="24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Долгосрочные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web-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квесты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направлены на расширение и уточнение понятий. Работа над долгосрочным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web-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квестом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может  длиться от одной недели до месяца.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54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Схема 30"/>
          <p:cNvGraphicFramePr/>
          <p:nvPr>
            <p:extLst>
              <p:ext uri="{D42A27DB-BD31-4B8C-83A1-F6EECF244321}">
                <p14:modId xmlns:p14="http://schemas.microsoft.com/office/powerpoint/2010/main" val="1183433500"/>
              </p:ext>
            </p:extLst>
          </p:nvPr>
        </p:nvGraphicFramePr>
        <p:xfrm>
          <a:off x="142844" y="285728"/>
          <a:ext cx="8786842" cy="6310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 descr="user.png"/>
          <p:cNvPicPr>
            <a:picLocks noChangeAspect="1"/>
          </p:cNvPicPr>
          <p:nvPr/>
        </p:nvPicPr>
        <p:blipFill>
          <a:blip r:embed="rId7" cstate="print"/>
          <a:srcRect b="10726"/>
          <a:stretch>
            <a:fillRect/>
          </a:stretch>
        </p:blipFill>
        <p:spPr>
          <a:xfrm>
            <a:off x="500034" y="4929198"/>
            <a:ext cx="1600423" cy="142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95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7D720BC4-E10D-474A-96F7-A5035FD1B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D4176A25-B679-4A5F-9460-1B28E06347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0F95CC53-B557-4035-BDD6-10F851463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CB49B738-4997-4FC8-AB04-7E48E3B968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CCBDF6C3-A405-4312-849C-3A08CA90E2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185CF19B-E15A-4250-A3A2-162E5036A8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0234F81F-189E-480D-B8CE-11E8826D5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52BE58C9-68DD-4CE6-AFCB-73B955AA08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12DD559F-9383-46E4-8A12-0540FDC6B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EDFF97E1-A395-48BA-B95D-40EF2CAB7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EF89161F-5B61-4C2C-944A-0FA8057DB7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4A185074-FBCA-401B-8447-8E1278962D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725FC97F-4B08-4518-9459-C385E5D12E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C6223FF8-3444-4E63-A5AC-D21C1640C7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716B85A3-8DD7-4D23-9163-2FA723C24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E0E86AEB-B1A6-4910-935D-F994F7032E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25CB8DDB-6CAD-431A-BAEA-3790736356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ADFC1317-A946-4289-B0E5-BBAD28C4B3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27A48F36-5382-4277-8663-06853BBAA1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2A5CB2B7-5C5D-485A-B7EC-EBDC617E5B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F835C5CC-08F3-46E5-87C6-554081E404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8C8016BC-4803-43E0-BCA7-40E8971F0C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2E205F63-4769-44B1-907F-99E0614D3F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331809CF-6936-498C-AE18-F7C961BB57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76244B73-A9F7-4216-9F85-CB6C15A7B8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80B85064-3DAC-4D70-8AF3-0CFCC3D318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1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lobe-Puzzles-Computer-Mouse-System-Nanotechnolog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60707"/>
            <a:ext cx="1571643" cy="98227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8746" y="14285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Web-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квеста</a:t>
            </a:r>
            <a:endParaRPr lang="ru-RU" dirty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071475"/>
              </p:ext>
            </p:extLst>
          </p:nvPr>
        </p:nvGraphicFramePr>
        <p:xfrm>
          <a:off x="428596" y="1285860"/>
          <a:ext cx="8472518" cy="53035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43140"/>
                <a:gridCol w="63293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Этап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Содержание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Введение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Краткое описание темы </a:t>
                      </a:r>
                      <a:r>
                        <a:rPr lang="ru-RU" sz="2000" dirty="0" err="1" smtClean="0"/>
                        <a:t>веб-квеста</a:t>
                      </a:r>
                      <a:r>
                        <a:rPr lang="ru-RU" sz="2000" dirty="0" smtClean="0"/>
                        <a:t> для</a:t>
                      </a:r>
                      <a:r>
                        <a:rPr lang="ru-RU" sz="2000" baseline="0" dirty="0" smtClean="0"/>
                        <a:t> привлечения интереса учащихся.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Задание 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Формулировка проблемной задачи,</a:t>
                      </a:r>
                      <a:r>
                        <a:rPr lang="ru-RU" sz="2000" baseline="0" dirty="0" smtClean="0"/>
                        <a:t> формы представления конечного результата.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Процесс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Описание последовательности действий,</a:t>
                      </a:r>
                      <a:r>
                        <a:rPr lang="ru-RU" sz="2000" baseline="0" dirty="0" smtClean="0"/>
                        <a:t> ролей, ресурсы для выполнения </a:t>
                      </a:r>
                      <a:r>
                        <a:rPr lang="ru-RU" sz="2000" baseline="0" dirty="0" smtClean="0"/>
                        <a:t>задания.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Оценка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Бланк критериев и параметров оценки</a:t>
                      </a:r>
                      <a:r>
                        <a:rPr lang="ru-RU" sz="2000" baseline="0" dirty="0" smtClean="0"/>
                        <a:t> конечного продукта.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Заключение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Краткое</a:t>
                      </a:r>
                      <a:r>
                        <a:rPr lang="ru-RU" sz="2000" baseline="0" dirty="0" smtClean="0"/>
                        <a:t> описание того, чему могут научиться учащиеся, выполнив данный </a:t>
                      </a:r>
                      <a:r>
                        <a:rPr lang="ru-RU" sz="2000" baseline="0" dirty="0" err="1" smtClean="0"/>
                        <a:t>веб-квест</a:t>
                      </a:r>
                      <a:r>
                        <a:rPr lang="ru-RU" sz="2000" baseline="0" dirty="0" smtClean="0"/>
                        <a:t>.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Используемые материалы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Ссылка на ресурсы, используемые при создании </a:t>
                      </a:r>
                      <a:r>
                        <a:rPr lang="ru-RU" sz="2000" dirty="0" err="1" smtClean="0"/>
                        <a:t>веб-квеста</a:t>
                      </a:r>
                      <a:r>
                        <a:rPr lang="ru-RU" sz="2000" dirty="0" smtClean="0"/>
                        <a:t>, список литературы.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Страница учителя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Комментарии по использованию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err="1" smtClean="0"/>
                        <a:t>веб-квеста</a:t>
                      </a:r>
                      <a:r>
                        <a:rPr lang="ru-RU" sz="2000" baseline="0" dirty="0" smtClean="0"/>
                        <a:t>, цели, задачи, планируемые результаты.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98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galoch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072074"/>
            <a:ext cx="1785926" cy="178592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4" y="214290"/>
            <a:ext cx="8858280" cy="93978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Алгоритм создания 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Web-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квеста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53063362"/>
              </p:ext>
            </p:extLst>
          </p:nvPr>
        </p:nvGraphicFramePr>
        <p:xfrm>
          <a:off x="214282" y="1142984"/>
          <a:ext cx="8715436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5308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C3A58D-D22E-4480-84DB-DB3F018C6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4E7BB8-E3F4-49C5-8071-D0FFCAC4CF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AE8BDF-46C5-44D2-BBC3-5F86262F53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C39D80-6483-4293-B5D6-61BBBCF95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601C31-4BBE-478B-8B48-86A31C5E2E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0E02C4-0244-4D3D-8FDA-F4A75E8122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EDE74E-0680-4BA4-8F1C-0A6A52DAE0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9B4F40-E833-4958-8025-4F4A4C7776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5468B4-9565-46E5-9B97-BD29D7CFF1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4a8095a449743f1a70c348b884c7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714620"/>
            <a:ext cx="1143008" cy="1143008"/>
          </a:xfrm>
          <a:prstGeom prst="rect">
            <a:avLst/>
          </a:prstGeom>
        </p:spPr>
      </p:pic>
      <p:pic>
        <p:nvPicPr>
          <p:cNvPr id="6" name="Рисунок 5" descr="201511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19846"/>
            <a:ext cx="1857388" cy="136621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7356" y="357166"/>
            <a:ext cx="6643734" cy="5649491"/>
          </a:xfrm>
        </p:spPr>
        <p:txBody>
          <a:bodyPr>
            <a:noAutofit/>
          </a:bodyPr>
          <a:lstStyle/>
          <a:p>
            <a:pPr marL="0" indent="361950">
              <a:spcBef>
                <a:spcPts val="1800"/>
              </a:spcBef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Компетенции:</a:t>
            </a:r>
            <a:endParaRPr lang="ru-RU" sz="4400" dirty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spcBef>
                <a:spcPts val="3600"/>
              </a:spcBef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работа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команде (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планирование, распределение функций,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взаимо-помощь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взаимоконтроль);</a:t>
            </a:r>
          </a:p>
          <a:p>
            <a:pPr marL="0" indent="0" algn="just">
              <a:spcBef>
                <a:spcPts val="3600"/>
              </a:spcBef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самообучение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самоорганизация;</a:t>
            </a:r>
          </a:p>
          <a:p>
            <a:pPr marL="0" indent="0" algn="just">
              <a:spcBef>
                <a:spcPts val="3600"/>
              </a:spcBef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умение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находить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несколько способов решений проблемной ситуации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определять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наиболее рациональный вариант, обосновывать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 выбор;</a:t>
            </a:r>
          </a:p>
          <a:p>
            <a:pPr marL="0" indent="0" algn="just">
              <a:spcBef>
                <a:spcPts val="3600"/>
              </a:spcBef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навык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публичных выступлений.</a:t>
            </a:r>
          </a:p>
        </p:txBody>
      </p:sp>
      <p:pic>
        <p:nvPicPr>
          <p:cNvPr id="4" name="Рисунок 3" descr="orator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5429264"/>
            <a:ext cx="1214446" cy="1214446"/>
          </a:xfrm>
          <a:prstGeom prst="rect">
            <a:avLst/>
          </a:prstGeom>
        </p:spPr>
      </p:pic>
      <p:pic>
        <p:nvPicPr>
          <p:cNvPr id="7" name="Рисунок 6" descr="08-01-2016-03-15-48-CLIPARTOF31983SMJP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4018363"/>
            <a:ext cx="1500198" cy="1125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62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Критерии оценки работ учащихся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453127"/>
              </p:ext>
            </p:extLst>
          </p:nvPr>
        </p:nvGraphicFramePr>
        <p:xfrm>
          <a:off x="285720" y="1071546"/>
          <a:ext cx="8572560" cy="48387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80289"/>
                <a:gridCol w="5792271"/>
              </a:tblGrid>
              <a:tr h="557254">
                <a:tc gridSpan="2">
                  <a:txBody>
                    <a:bodyPr/>
                    <a:lstStyle/>
                    <a:p>
                      <a:pPr algn="ctr"/>
                      <a:r>
                        <a:rPr lang="ru-RU" sz="3000" u="none" strike="noStrike" kern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Понимание задания</a:t>
                      </a:r>
                      <a:endParaRPr lang="ru-RU" sz="3000" b="0" i="0" u="none" strike="noStrike" kern="1200" baseline="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64704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Отлично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u="none" strike="noStrike" kern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Работа демонстрирует точное понимание задания.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71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Хорошо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u="none" strike="noStrike" kern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Включаются как материалы, имеющие непосредственное отношение к теме, так и материалы, не имеющие отношения к ней; используется ограниченное количество источников.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69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Удовлетворительно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kern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Включены материалы, не имеющие непосредственного отношения к теме; используется один источник, собранная информация не анализируется и не оценивается.</a:t>
                      </a:r>
                      <a:endParaRPr lang="ru-RU" sz="20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21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784</Words>
  <Application>Microsoft Office PowerPoint</Application>
  <PresentationFormat>Экран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Web-квест – как способ активации учебной деятельности учащихся </vt:lpstr>
      <vt:lpstr>Презентация PowerPoint</vt:lpstr>
      <vt:lpstr>Презентация PowerPoint</vt:lpstr>
      <vt:lpstr>Типы квестов:</vt:lpstr>
      <vt:lpstr>Презентация PowerPoint</vt:lpstr>
      <vt:lpstr>Структура Web-квеста</vt:lpstr>
      <vt:lpstr>Алгоритм создания Web-квеста</vt:lpstr>
      <vt:lpstr>Презентация PowerPoint</vt:lpstr>
      <vt:lpstr>Критерии оценки работ учащихся</vt:lpstr>
      <vt:lpstr>Критерии оценки работ учащихся</vt:lpstr>
      <vt:lpstr>Критерии оценки работ учащихся</vt:lpstr>
      <vt:lpstr>Критерии оценки работ учащихся</vt:lpstr>
      <vt:lpstr>Примеры Web-квестов</vt:lpstr>
      <vt:lpstr>Значение Web-квеста: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ВЕБ-КВЕСТ –  КАК СПОСОБ АКТИВАЦИИ  УЧЕБНОЙ ДЕЯТЕЛЬНОСТИ УЧАЩИХСЯ</dc:title>
  <dc:creator>uchitel</dc:creator>
  <cp:lastModifiedBy>uchitel</cp:lastModifiedBy>
  <cp:revision>49</cp:revision>
  <dcterms:created xsi:type="dcterms:W3CDTF">2016-03-23T06:38:48Z</dcterms:created>
  <dcterms:modified xsi:type="dcterms:W3CDTF">2016-03-24T05:39:46Z</dcterms:modified>
</cp:coreProperties>
</file>