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</p:sldMasterIdLst>
  <p:sldIdLst>
    <p:sldId id="256" r:id="rId8"/>
    <p:sldId id="279" r:id="rId9"/>
    <p:sldId id="259" r:id="rId10"/>
    <p:sldId id="261" r:id="rId11"/>
    <p:sldId id="325" r:id="rId12"/>
    <p:sldId id="266" r:id="rId13"/>
    <p:sldId id="314" r:id="rId14"/>
    <p:sldId id="268" r:id="rId15"/>
    <p:sldId id="269" r:id="rId16"/>
    <p:sldId id="270" r:id="rId17"/>
    <p:sldId id="271" r:id="rId18"/>
    <p:sldId id="257" r:id="rId19"/>
    <p:sldId id="272" r:id="rId20"/>
    <p:sldId id="273" r:id="rId21"/>
    <p:sldId id="274" r:id="rId22"/>
    <p:sldId id="275" r:id="rId23"/>
    <p:sldId id="281" r:id="rId24"/>
    <p:sldId id="282" r:id="rId25"/>
    <p:sldId id="327" r:id="rId26"/>
    <p:sldId id="304" r:id="rId27"/>
    <p:sldId id="315" r:id="rId28"/>
    <p:sldId id="316" r:id="rId29"/>
    <p:sldId id="319" r:id="rId30"/>
    <p:sldId id="320" r:id="rId31"/>
    <p:sldId id="324" r:id="rId32"/>
    <p:sldId id="323" r:id="rId33"/>
    <p:sldId id="313" r:id="rId34"/>
    <p:sldId id="312" r:id="rId35"/>
    <p:sldId id="302" r:id="rId36"/>
    <p:sldId id="30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1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8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46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7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1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2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9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0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64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18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0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78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9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3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32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70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84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3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20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3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67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8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22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7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28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96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59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55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47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89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8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18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76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474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850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004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3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666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5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0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11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5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70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71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14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200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572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4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546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35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571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85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96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9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359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3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4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7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8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image" Target="../media/image4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686" y="214539"/>
            <a:ext cx="7772400" cy="83819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Нягань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69428"/>
            <a:ext cx="6400800" cy="53989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Нягань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75048"/>
            <a:ext cx="76908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посева семян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рассады петунии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5685" y="359686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Никита,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Истомина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3б класса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Шушпанова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Николаевна,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Способы посева семян петуньи\petuniya_cvety_klumba_zelen_yarko_42314_2040x1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004592" cy="22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3. Посев семян  на снег</a:t>
            </a:r>
          </a:p>
        </p:txBody>
      </p:sp>
      <p:pic>
        <p:nvPicPr>
          <p:cNvPr id="4" name="Объект 3" descr="https://www.ogorod.ru/images/cms-image-0000164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8052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C:\Users\User\Desktop\Способы посева семян петуньи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63570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4. Посев семян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увлажнённой почвы</a:t>
            </a:r>
          </a:p>
        </p:txBody>
      </p:sp>
      <p:pic>
        <p:nvPicPr>
          <p:cNvPr id="11266" name="Picture 2" descr="C:\Users\User\Desktop\Способы посева семян петуньи\поверхностн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062" y="1600200"/>
            <a:ext cx="71098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5. Выращивание рассады в торфяных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Способы посева семян петуньи\таблетки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40518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Способы посева семян петуньи\табле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08" y="1988840"/>
            <a:ext cx="5112568" cy="470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6. Выращивание рассады без земли на горячей туалетной бумаге</a:t>
            </a:r>
          </a:p>
        </p:txBody>
      </p:sp>
      <p:pic>
        <p:nvPicPr>
          <p:cNvPr id="4" name="Объект 3" descr="https://velislava-sad.ru/wp-content/uploads/2017/12/vyiraschivanie-klubniki-iz-semyan-v-domashnih-usloviyah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1916832"/>
            <a:ext cx="619268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7. Выращивание  рассады без земли, на полоске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целлофанового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(улитка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er\Desktop\Способы посева семян петуньи\ули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5976664" cy="293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Способы посева семян петуньи\улитк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3" y="4725144"/>
            <a:ext cx="3504304" cy="193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8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8. Посев семян в горячую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endParaRPr lang="ru-RU" sz="3200" dirty="0"/>
          </a:p>
        </p:txBody>
      </p:sp>
      <p:pic>
        <p:nvPicPr>
          <p:cNvPr id="17410" name="Picture 2" descr="C:\Users\User\Desktop\Способы посева семян петуньи\горяч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5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выращивания рассады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99" y="1196752"/>
            <a:ext cx="3384376" cy="253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Способы посева семян петуньи\поч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0" y="1196752"/>
            <a:ext cx="3320182" cy="23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пособы посева семян петуньи\пол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4" y="4049885"/>
            <a:ext cx="3166288" cy="21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55299" y="3783689"/>
            <a:ext cx="3384376" cy="43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            ТЕПЛО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47665" y="3669625"/>
            <a:ext cx="2088232" cy="760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7828" y="6270857"/>
            <a:ext cx="2803985" cy="401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4709" y="3329203"/>
            <a:ext cx="2803985" cy="760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8915" y="6223694"/>
            <a:ext cx="1447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ПИКИРОВКА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User\Desktop\Способы посева семян петуньи\Всем-ли-растениям-нужна-пикиров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11" y="4430146"/>
            <a:ext cx="4048151" cy="175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10081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способ посева семян лучше?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ли способ посева семян на рост и развитие рассады?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575" y="1424071"/>
            <a:ext cx="6160921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Закладка опытов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24.02.2018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№1 Посев семян на поверхность увлажнённой почвы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погружения в почву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№2. Посев семян на снег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№3. Посев семян в торфяные таблетки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№4. Посев семян на поверхность горячей туалетной бумаги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№5. Посев семян в рулончик «улитку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№6. Посев семян на поверхность горячей почвы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№7. Посев семян в почву с легкой присыпкой грунтом.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2548">
            <a:off x="338583" y="320712"/>
            <a:ext cx="1553619" cy="161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User\Desktop\Способы посева семян петуньи\ФОТО иссл раб\ФОТО\P_20180224_130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5" y="4797152"/>
            <a:ext cx="2503070" cy="18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Способы посева семян петуньи\ФОТО иссл раб\ФОТО\P_20180224_130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9" y="2267190"/>
            <a:ext cx="2540355" cy="18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дневника наблюдений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Способы посева семян петуньи\ФОТО иссл раб\Фото рассада\P_20180310_132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79534"/>
            <a:ext cx="1974656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6" y="1340767"/>
            <a:ext cx="2660028" cy="36004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64771"/>
            <a:ext cx="2686300" cy="358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3821" y="3563952"/>
            <a:ext cx="23163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Всхожесть семян.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Скорость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прорастания семян.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Появления второй пары листочков у всех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росточков.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Средняя высота росточков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Среднее количество листовых пластин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Средний размер листовых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Выживаемость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росточков.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расположению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7" y="2007289"/>
            <a:ext cx="2232248" cy="3810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прямостоячие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Desktop\Способы посева семян петуньи\ампельна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65" y="152241"/>
            <a:ext cx="2357821" cy="17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пособы посева семян петуньи\ампель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0" y="1229396"/>
            <a:ext cx="1949288" cy="157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013548" y="1947046"/>
            <a:ext cx="1953243" cy="417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ампельные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922861" y="2806682"/>
            <a:ext cx="1936744" cy="393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аскадные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 descr="http://my-love-home.ru/wp-content/uploads/2018/02/%D0%BF%D0%B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" y="54984"/>
            <a:ext cx="2374243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11760" y="3536737"/>
            <a:ext cx="499636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и размеру </a:t>
            </a:r>
            <a:r>
              <a:rPr lang="ru-RU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цветка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" y="2986439"/>
            <a:ext cx="1860371" cy="11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User\Desktop\Способы посева семян петуньи\мелкоцветковы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8" y="4191843"/>
            <a:ext cx="1560626" cy="11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411760" y="2795933"/>
            <a:ext cx="2232248" cy="3810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кустовые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304" y="4265554"/>
            <a:ext cx="2091341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крупноцветковые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5303" y="6338208"/>
            <a:ext cx="1964965" cy="519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мелкоцветковые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Способы посева семян петуньи\махровы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27" y="3176945"/>
            <a:ext cx="1664538" cy="11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394721" y="4353492"/>
            <a:ext cx="1558665" cy="4235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махровые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Способы посева семян петуньи\пикоти с белой каймой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68" y="4976796"/>
            <a:ext cx="1662554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7346227" y="6351796"/>
            <a:ext cx="1655655" cy="3895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рюшевые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\Desktop\Способы посева семян петуньи\кустовы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99" y="1194537"/>
            <a:ext cx="2508365" cy="15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Desktop\Научная работа способы посева семян\300155-sveti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38" y="4177446"/>
            <a:ext cx="1666900" cy="12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5248810" y="5510621"/>
            <a:ext cx="1558665" cy="609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ровным краем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411760" y="5505920"/>
            <a:ext cx="2156000" cy="6190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обильноцветущие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многоцветковые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Администратор\Desktop\Научная работа способы посева семян\Способы посева семян петуньи\мелкоцветковые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4" y="4899266"/>
            <a:ext cx="1697400" cy="14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1.Всхожесть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47" y="1124744"/>
            <a:ext cx="1832568" cy="266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13461" y="3789302"/>
            <a:ext cx="2016223" cy="2952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«Посев семян на поверхность увлажнённой почвы без погружения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семян из 10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60" y="1844824"/>
            <a:ext cx="1636246" cy="24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10042" y="4653136"/>
            <a:ext cx="3691927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№3. «Посев семян в торфяные таблетки»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№6. «Посев семян на поверхность горячей почвы»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из 10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10" y="1865203"/>
            <a:ext cx="1758151" cy="24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1528426" cy="27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660232" y="5085184"/>
            <a:ext cx="2352625" cy="1656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«Посев семян на снег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семян из 10 </a:t>
            </a:r>
          </a:p>
        </p:txBody>
      </p:sp>
    </p:spTree>
    <p:extLst>
      <p:ext uri="{BB962C8B-B14F-4D97-AF65-F5344CB8AC3E}">
        <p14:creationId xmlns:p14="http://schemas.microsoft.com/office/powerpoint/2010/main" val="22478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Скорость прорастания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3461" y="3974852"/>
            <a:ext cx="2016223" cy="27665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№6. «Посев семян на поверхность горячей почвы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штук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8-ой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" y="1268760"/>
            <a:ext cx="1636246" cy="245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20901" y="4836752"/>
            <a:ext cx="3691927" cy="19046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№3. «Посев семян в торфяные таблетки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8 штук на 11 день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«Посев семян на поверхность горячей туалетной бумаги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11-ый день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53" y="2132856"/>
            <a:ext cx="1758151" cy="243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57" y="2616252"/>
            <a:ext cx="1528426" cy="27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660232" y="5333453"/>
            <a:ext cx="2352625" cy="14079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№2. «Посев семян на снег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12-ый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82" y="2036672"/>
            <a:ext cx="1422852" cy="252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58417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Появление второй пары листочков у всех росточков 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78868" y="4810732"/>
            <a:ext cx="2016223" cy="1930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№7. «Посев семян в почву с легкой присыпкой грунтом»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20-ый день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05" y="1396362"/>
            <a:ext cx="1268356" cy="190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58965" y="3609902"/>
            <a:ext cx="3960542" cy="31314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«Посев семян на поверхность увлажнённой почвы без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почву»,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таблетки»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«Посев семян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почвы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60" y="1693460"/>
            <a:ext cx="1528426" cy="27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333761" y="4810732"/>
            <a:ext cx="2352625" cy="19306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№2. «Посев семян на снег»  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из 7 росточков – на 13-ый день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5" y="1340768"/>
            <a:ext cx="1283890" cy="200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7942" y="1596541"/>
            <a:ext cx="2022482" cy="15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55" y="2076999"/>
            <a:ext cx="1666981" cy="257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Средняя высота росточков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150993" y="4509120"/>
            <a:ext cx="2262017" cy="18285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«Посев семян на поверхность увлажнённой почвы без погружения в почву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 см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80" y="2214677"/>
            <a:ext cx="1528426" cy="27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528101" y="4931879"/>
            <a:ext cx="3498586" cy="1720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опыт№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«Посев семян на снег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№7. «Посев семян в почву с легкой присыпкой грунтом»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 см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" y="1019274"/>
            <a:ext cx="1521428" cy="255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54153" y="3793681"/>
            <a:ext cx="2905679" cy="19143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таблетки»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№6. «Посев семян на поверхность горячей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почвы»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56" y="1019273"/>
            <a:ext cx="1688597" cy="255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64" y="1844824"/>
            <a:ext cx="1566046" cy="24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06" y="2245637"/>
            <a:ext cx="1740684" cy="268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5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Среднее количество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листовых пластин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71800" y="4490145"/>
            <a:ext cx="2520280" cy="18911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опыт №6. «Посев семян на поверхность горячей почвы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листовых пластины 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46" y="1663670"/>
            <a:ext cx="1528426" cy="271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528101" y="4941168"/>
            <a:ext cx="3498586" cy="1584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опыт№2. «Посев семян на снег»</a:t>
            </a:r>
          </a:p>
          <a:p>
            <a:pPr marL="0" indent="0" algn="ctr"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листовых пластины 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7266"/>
            <a:ext cx="1521428" cy="255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54153" y="3793681"/>
            <a:ext cx="2401623" cy="1723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таблетки»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6,3 листовых пластины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95241"/>
            <a:ext cx="1688597" cy="255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44" y="1166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размер листовых пластин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076056" y="4836911"/>
            <a:ext cx="3784233" cy="18337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«Посев семян на поверхность увлажнённой почвы без погружения в почву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№7. «Посев семян в почву с легкой присыпкой грунтом» 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47053" y="4421352"/>
            <a:ext cx="2191883" cy="18630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опыт №6. «Посев семян на поверхность горячей почвы»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4" y="1047266"/>
            <a:ext cx="1633283" cy="274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15533" y="3837813"/>
            <a:ext cx="2401623" cy="129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таблетки»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1688597" cy="255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1" y="2231552"/>
            <a:ext cx="1674769" cy="261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01" y="2231552"/>
            <a:ext cx="1692188" cy="261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8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88" y="223932"/>
            <a:ext cx="8745335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способов посева семян петунии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Выживаемость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росточков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465318" y="3982598"/>
            <a:ext cx="2318121" cy="1390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№2. «Посев семян на снег»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1 росточек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65319" y="5373216"/>
            <a:ext cx="4833450" cy="1366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 «Посев семян на поверхность горячей туалетной бумаги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 « Посев семян в рулончик»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5532" y="3757187"/>
            <a:ext cx="4168435" cy="2976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«Посев семян на поверхность увлажнённой почвы без погружения в почву»,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таблетки»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№6. «Посев семян на поверхность горячей почвы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№7. «Посев семян в почву с легкой присыпкой грунтом»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Выжили все росточки</a:t>
            </a:r>
          </a:p>
          <a:p>
            <a:pPr marL="0" indent="0">
              <a:buFont typeface="Arial" pitchFamily="34" charset="0"/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426"/>
            <a:ext cx="1432131" cy="216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64578"/>
            <a:ext cx="1529892" cy="231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04" y="1577509"/>
            <a:ext cx="1412431" cy="21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7" y="1304052"/>
            <a:ext cx="1461340" cy="24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2" y="1621329"/>
            <a:ext cx="1323681" cy="235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76" y="2709783"/>
            <a:ext cx="1422852" cy="252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Администратор\Desktop\Научная работа способы посева семян\Способы посева семян петуньи\ФОТО\ФОТО иссл раб\Фото рассада\P_20180317_1045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5106" y="2728155"/>
            <a:ext cx="2315874" cy="130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Суммарный рейтинг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63831"/>
              </p:ext>
            </p:extLst>
          </p:nvPr>
        </p:nvGraphicFramePr>
        <p:xfrm>
          <a:off x="457200" y="692696"/>
          <a:ext cx="8363271" cy="6108512"/>
        </p:xfrm>
        <a:graphic>
          <a:graphicData uri="http://schemas.openxmlformats.org/drawingml/2006/table">
            <a:tbl>
              <a:tblPr firstRow="1" firstCol="1" bandRow="1"/>
              <a:tblGrid>
                <a:gridCol w="608108"/>
                <a:gridCol w="2282556"/>
                <a:gridCol w="1080120"/>
                <a:gridCol w="576064"/>
                <a:gridCol w="576064"/>
                <a:gridCol w="1008112"/>
                <a:gridCol w="576064"/>
                <a:gridCol w="792088"/>
                <a:gridCol w="864095"/>
              </a:tblGrid>
              <a:tr h="1944216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№1 Посев семян на поверхность увлажнённой почвы без погружения в почву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№2. Посев семян на снег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№3. Посев семян в торфяные таблетки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№4. Посев семян на поверхность горячей туалетной бумаги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№5. Посев семян в рулончик «улитку»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№6. Посев семян на поверхность горячей почвы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Опыт №7. Посев семян в почву с легкой присыпкой грунтом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70" marR="6317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Всхожесть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семян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81">
                <a:tc>
                  <a:txBody>
                    <a:bodyPr/>
                    <a:lstStyle/>
                    <a:p>
                      <a:pPr marR="306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6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Скорость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прорастания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6879">
                <a:tc>
                  <a:txBody>
                    <a:bodyPr/>
                    <a:lstStyle/>
                    <a:p>
                      <a:pPr marR="306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67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Появления второй пары листочков у всех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росточков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высота росточков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 количество листовых пластин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5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размер листовых пластин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35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Выживаемость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росточков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мест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Итоговое рейтинговое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Победители суммарного рейтинга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способов посева семян петунии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4" y="542032"/>
            <a:ext cx="1047933" cy="175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726" y="2419567"/>
            <a:ext cx="1200811" cy="1722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«Посев семян в торфяные таблетки»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45" y="1442642"/>
            <a:ext cx="1018439" cy="15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256162" y="3143254"/>
            <a:ext cx="1275807" cy="2304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опыт №6. «Посев семян на поверхность горячей почвы»</a:t>
            </a: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13" y="1901824"/>
            <a:ext cx="986599" cy="153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35773" y="3561413"/>
            <a:ext cx="1403281" cy="30243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«Посев семян на поверхность увлажнённой почвы без погружения в почву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09" y="2268576"/>
            <a:ext cx="873580" cy="15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939054" y="4133223"/>
            <a:ext cx="1246066" cy="24525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место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№2. «Посев семян на снег» 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9" y="2773791"/>
            <a:ext cx="953518" cy="147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208474" y="4403393"/>
            <a:ext cx="1152128" cy="21823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место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№7. «Посев семян в почву с легкой присыпкой грунтом» 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393653" y="4653136"/>
            <a:ext cx="2642843" cy="19326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 7 места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 «Посев семян на поверхность горячей туалетной бумаги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№5 « Посев семян в рулончик»</a:t>
            </a:r>
          </a:p>
          <a:p>
            <a:pPr marL="0" indent="0" algn="ctr"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13254"/>
            <a:ext cx="759880" cy="135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C:\Users\Администратор\Desktop\Научная работа способы посева семян\Способы посева семян петуньи\ФОТО\ФОТО иссл раб\Фото рассада\P_20180317_1045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71950" y="3527550"/>
            <a:ext cx="1372994" cy="7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23224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посева семян петунии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способы посева семян петунии для выращивания рассады в домашних условиях:</a:t>
            </a:r>
          </a:p>
          <a:p>
            <a:pPr marL="1068388" indent="1588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торфяные таблетки</a:t>
            </a:r>
          </a:p>
          <a:p>
            <a:pPr marL="1068388" indent="1588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горячую почву</a:t>
            </a:r>
          </a:p>
          <a:p>
            <a:pPr marL="1068388" indent="1588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поверхность увлажненной почвы    без присыпки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7" y="235196"/>
            <a:ext cx="4269717" cy="24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Способы посева семян петуньи\Нягань 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41" y="4293097"/>
            <a:ext cx="3669148" cy="24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778" y="15095"/>
            <a:ext cx="3541348" cy="23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82653"/>
            <a:ext cx="3851473" cy="257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" y="4149080"/>
            <a:ext cx="3714815" cy="248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0304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Удачи вам, юные цветоводы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Пробуйте, дерзайте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 вас все получится!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Научная работа способы посева семян\Способы посева семян петуньи\Петуния-фото-цвет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352928" cy="33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влияния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 посева семян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рассады петунии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3356991"/>
            <a:ext cx="8229600" cy="2016225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посева семян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рост и развитие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рассады петунии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посева семян петунии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посева семян до цветения необходимо не менее 10 недель.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Севера, чтобы петунья зацвела уже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семена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рассаду посеять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20 марта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rastenievod.com/wp-content/uploads/2017/04/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83" y="2204864"/>
            <a:ext cx="4693410" cy="33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1" y="480999"/>
            <a:ext cx="4196273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Способы посева семян петуньи\Простые-и-дражированные-семена-пету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717032"/>
            <a:ext cx="3654152" cy="27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Способы посева семян петуньи\семе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7" y="764704"/>
            <a:ext cx="2717463" cy="31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1916832"/>
            <a:ext cx="46085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диаметре одно семя составляет около половины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мелкие !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Семена петун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7" y="4293096"/>
            <a:ext cx="3410262" cy="2059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6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правило глубины заделки семян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772816"/>
            <a:ext cx="3322712" cy="4353347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размер семян, тем мельче их следует заделывать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ÐÐ°ÑÑÐ¸Ð½ÐºÐ¸ Ð¿Ð¾ Ð·Ð°Ð¿ÑÐ¾ÑÑ ÐºÐ°ÑÑÐ¸Ð½ÐºÐ° Ð³Ð»ÑÐ±Ð¸Ð½Ð° Ð·Ð°Ð´ÐµÐ»ÐºÐ¸ ÑÐµÐ¼Ñ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ºÐ°ÑÑÐ¸Ð½ÐºÐ° Ð³Ð»ÑÐ±Ð¸Ð½Ð° Ð·Ð°Ð´ÐµÐ»ÐºÐ¸ ÑÐµÐ¼ÑÐ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7" y="1772816"/>
            <a:ext cx="44844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5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1. Использование зубочистки для «поштучного» раскладывания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www.ogorod.ru/images/cms-image-00001641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186950" cy="29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7307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2. Смешивание семян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C:\Users\User\Desktop\Способы посева семян петуньи\пе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585" y="1600200"/>
            <a:ext cx="64728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1259</Words>
  <Application>Microsoft Office PowerPoint</Application>
  <PresentationFormat>Экран (4:3)</PresentationFormat>
  <Paragraphs>342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Тема Office</vt:lpstr>
      <vt:lpstr>2_Тема Office</vt:lpstr>
      <vt:lpstr>3_Тема Office</vt:lpstr>
      <vt:lpstr>4_Тема Office</vt:lpstr>
      <vt:lpstr>5_Тема Office</vt:lpstr>
      <vt:lpstr>7_Тема Office</vt:lpstr>
      <vt:lpstr>6_Тема Office</vt:lpstr>
      <vt:lpstr>Муниципальное бюджетное общеобразовательное учреждение муниципального образования город Нягань «Средняя общеобразовательная школа №1»</vt:lpstr>
      <vt:lpstr>По расположению стебля</vt:lpstr>
      <vt:lpstr>Презентация PowerPoint</vt:lpstr>
      <vt:lpstr>Цель: Изучение влияния способа посева семян на рост и развитие рассады петунии</vt:lpstr>
      <vt:lpstr>Сроки посева семян петунии</vt:lpstr>
      <vt:lpstr>Семена </vt:lpstr>
      <vt:lpstr>Общее правило глубины заделки семян</vt:lpstr>
      <vt:lpstr>Способ 1. Использование зубочистки для «поштучного» раскладывания семян</vt:lpstr>
      <vt:lpstr>Способ 2. Смешивание семян с песком</vt:lpstr>
      <vt:lpstr>Способ 3. Посев семян  на снег</vt:lpstr>
      <vt:lpstr>Способ 4. Посев семян на поверхность увлажнённой почвы</vt:lpstr>
      <vt:lpstr>Способ 5. Выращивание рассады в торфяных таблетках</vt:lpstr>
      <vt:lpstr>Способ 6. Выращивание рассады без земли на горячей туалетной бумаге</vt:lpstr>
      <vt:lpstr>Способ 7. Выращивание  рассады без земли, на полоске целлофанового пакета (улитка)</vt:lpstr>
      <vt:lpstr>Способ 8. Посев семян в горячую землю</vt:lpstr>
      <vt:lpstr>Условия для выращивания рассады</vt:lpstr>
      <vt:lpstr>Какой способ посева семян лучше? Влияет ли способ посева семян на рост и развитие рассады?</vt:lpstr>
      <vt:lpstr>Ведение дневника наблюдений</vt:lpstr>
      <vt:lpstr> Показатели</vt:lpstr>
      <vt:lpstr>Рейтинг способов посева семян петунии Показатель 1.Всхожесть семян  </vt:lpstr>
      <vt:lpstr>Рейтинг способов посева семян петунии Показатель 2. Скорость прорастания   </vt:lpstr>
      <vt:lpstr>Рейтинг способов посева семян петунии Показатель 3. Появление второй пары листочков у всех росточков    </vt:lpstr>
      <vt:lpstr>Рейтинг способов посева семян петунии Показатель 4. Средняя высота росточков </vt:lpstr>
      <vt:lpstr>Рейтинг способов посева семян петунии Показатель 5. Среднее количество листовых пластин </vt:lpstr>
      <vt:lpstr>Рейтинг способов посева семян петунии Показатель 6. Средний размер листовых пластин </vt:lpstr>
      <vt:lpstr>Рейтинг способов посева семян петунии Показатель 7. Выживаемость росточков </vt:lpstr>
      <vt:lpstr> Суммарный рейтинг</vt:lpstr>
      <vt:lpstr>Победители суммарного рейтинга  способов посева семян петунии</vt:lpstr>
      <vt:lpstr>Вывод:  Способ посева семян петунии влияет на рост и развитие рассады.</vt:lpstr>
      <vt:lpstr>  Удачи вам, юные цветоводы!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муниципального образования город Нягань «Средняя общеобразовательная школа №1»</dc:title>
  <dc:creator>User</dc:creator>
  <cp:lastModifiedBy>User</cp:lastModifiedBy>
  <cp:revision>68</cp:revision>
  <dcterms:created xsi:type="dcterms:W3CDTF">2018-03-08T17:42:28Z</dcterms:created>
  <dcterms:modified xsi:type="dcterms:W3CDTF">2018-04-13T10:19:14Z</dcterms:modified>
</cp:coreProperties>
</file>