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61" r:id="rId3"/>
    <p:sldId id="262" r:id="rId4"/>
    <p:sldId id="268" r:id="rId5"/>
    <p:sldId id="277" r:id="rId6"/>
    <p:sldId id="278" r:id="rId7"/>
    <p:sldId id="279" r:id="rId8"/>
  </p:sldIdLst>
  <p:sldSz cx="9144000" cy="6858000" type="screen4x3"/>
  <p:notesSz cx="6889750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58AF51"/>
    <a:srgbClr val="03DB4B"/>
    <a:srgbClr val="00D000"/>
    <a:srgbClr val="0028F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3688" y="977783"/>
            <a:ext cx="545151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Игра тренажёр: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Возраст 6-7 лет 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48101">
            <a:off x="1819890" y="3344790"/>
            <a:ext cx="57166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«Учимся читать </a:t>
            </a:r>
          </a:p>
          <a:p>
            <a:pPr algn="ctr"/>
            <a:r>
              <a:rPr lang="ru-RU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слоги»</a:t>
            </a:r>
            <a:endParaRPr lang="ru-RU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7356" y="3929066"/>
            <a:ext cx="557216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ru-RU" b="1" i="1" dirty="0" smtClean="0">
                <a:solidFill>
                  <a:srgbClr val="0070C0"/>
                </a:solidFill>
              </a:rPr>
              <a:t>Автор</a:t>
            </a:r>
            <a:r>
              <a:rPr lang="ru-RU" b="1" i="1" dirty="0" smtClean="0">
                <a:solidFill>
                  <a:srgbClr val="0070C0"/>
                </a:solidFill>
              </a:rPr>
              <a:t>: </a:t>
            </a:r>
            <a:r>
              <a:rPr lang="ru-RU" b="1" i="1" dirty="0" err="1" smtClean="0">
                <a:solidFill>
                  <a:srgbClr val="0070C0"/>
                </a:solidFill>
              </a:rPr>
              <a:t>Середкина</a:t>
            </a:r>
            <a:r>
              <a:rPr lang="ru-RU" b="1" i="1" dirty="0" smtClean="0">
                <a:solidFill>
                  <a:srgbClr val="0070C0"/>
                </a:solidFill>
              </a:rPr>
              <a:t> </a:t>
            </a:r>
            <a:r>
              <a:rPr lang="ru-RU" b="1" i="1" dirty="0" smtClean="0">
                <a:solidFill>
                  <a:srgbClr val="0070C0"/>
                </a:solidFill>
              </a:rPr>
              <a:t>Татьяна Александровна</a:t>
            </a:r>
          </a:p>
          <a:p>
            <a:endParaRPr lang="ru-RU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595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0046" y1="32910" x2="62356" y2="36374"/>
                        <a14:foregroundMark x1="53464" y1="31755" x2="53464" y2="35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77072"/>
            <a:ext cx="2562318" cy="25623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877" r="30041"/>
          <a:stretch/>
        </p:blipFill>
        <p:spPr>
          <a:xfrm flipH="1">
            <a:off x="226652" y="1006328"/>
            <a:ext cx="2518325" cy="223626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286000" y="714356"/>
            <a:ext cx="55721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 игры: </a:t>
            </a:r>
          </a:p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Вызвать интерес к чтению, с  помощью данного тренажера научить читать слоги. </a:t>
            </a:r>
          </a:p>
        </p:txBody>
      </p:sp>
      <p:sp>
        <p:nvSpPr>
          <p:cNvPr id="18" name="Прямоугольник 17"/>
          <p:cNvSpPr/>
          <p:nvPr/>
        </p:nvSpPr>
        <p:spPr>
          <a:xfrm rot="10800000" flipV="1">
            <a:off x="500030" y="3304106"/>
            <a:ext cx="65722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 игры:</a:t>
            </a:r>
          </a:p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1.Упражнять в умении чтения  слогов ( </a:t>
            </a:r>
            <a:r>
              <a:rPr lang="ru-RU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тв</a:t>
            </a:r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i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соглсный</a:t>
            </a:r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+ гласный).</a:t>
            </a:r>
          </a:p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3.Способствовать развитию слухового и зрительного внимания.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18003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" y="116632"/>
            <a:ext cx="2024168" cy="20241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65" t="19276" r="-6865" b="2010"/>
          <a:stretch/>
        </p:blipFill>
        <p:spPr>
          <a:xfrm flipH="1">
            <a:off x="6017929" y="4077072"/>
            <a:ext cx="3126071" cy="246069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flipH="1">
            <a:off x="3005138" y="357166"/>
            <a:ext cx="513876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Описание игры: </a:t>
            </a:r>
          </a:p>
          <a:p>
            <a:pPr lvl="0"/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Игра состоит из трех таблиц, разрезной азбуки, автомобиль -  тренажер, подводная лодка –тренажер.</a:t>
            </a:r>
          </a:p>
          <a:p>
            <a:pPr lvl="0"/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4282" y="2643182"/>
            <a:ext cx="59293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Правила игры: </a:t>
            </a:r>
          </a:p>
          <a:p>
            <a:pPr lvl="0"/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Автомобиль выезжает на слоговую дорожку,  </a:t>
            </a:r>
          </a:p>
          <a:p>
            <a:pPr lvl="0"/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ходу движения автомобиля , подъезжает к определенной согласной букве. </a:t>
            </a:r>
          </a:p>
          <a:p>
            <a:pPr lvl="0"/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Ребенок называет согласный звук, затем  гласный звук тянет, получается слог  (ЛА).</a:t>
            </a:r>
          </a:p>
          <a:p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Согласную  букву на данном этапе называем так- же как звук  «Л» а не  «ЭЛЬ».</a:t>
            </a:r>
          </a:p>
          <a:p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 помощью данного тренажера ребенок наглядно видит механизм слияния  букв, что способствует слоговому чтению.</a:t>
            </a:r>
          </a:p>
          <a:p>
            <a:pPr lvl="0"/>
            <a:endParaRPr lang="ru-RU" sz="2000" b="1" i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658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6452" y="4286256"/>
            <a:ext cx="1777547" cy="1643074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664373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152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1835756" cy="2274741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1000108"/>
            <a:ext cx="678661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0046" y1="32910" x2="62356" y2="36374"/>
                        <a14:foregroundMark x1="53464" y1="31755" x2="53464" y2="35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077072"/>
            <a:ext cx="2562318" cy="256231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785794"/>
            <a:ext cx="635798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ikiwiki.com/uploads/posts/2022-02/1644896064_30-fikiwiki-com-p-kartinka-spasibo-za-vnimanie-dlya-prezenta-3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475</TotalTime>
  <Words>148</Words>
  <Application>Microsoft Office PowerPoint</Application>
  <PresentationFormat>Экран (4:3)</PresentationFormat>
  <Paragraphs>19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XXX</cp:lastModifiedBy>
  <cp:revision>56</cp:revision>
  <dcterms:created xsi:type="dcterms:W3CDTF">2012-07-09T14:09:00Z</dcterms:created>
  <dcterms:modified xsi:type="dcterms:W3CDTF">2024-02-15T07:42:00Z</dcterms:modified>
</cp:coreProperties>
</file>