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70" r:id="rId7"/>
    <p:sldId id="260" r:id="rId8"/>
    <p:sldId id="261" r:id="rId9"/>
    <p:sldId id="271" r:id="rId10"/>
    <p:sldId id="262" r:id="rId11"/>
    <p:sldId id="272" r:id="rId12"/>
    <p:sldId id="273" r:id="rId13"/>
    <p:sldId id="26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3" autoAdjust="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9262" y="908720"/>
            <a:ext cx="4248472" cy="25922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Влияние художественной литературы и фольклора на трудовую деятельность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661248"/>
            <a:ext cx="4191388" cy="11637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Воспитатели : Олисова С. 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Захарченко Т. 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Трудовой коллективизм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90" y="1556792"/>
            <a:ext cx="5054420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Наша Таня громко плачет…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3659026" cy="487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7638"/>
            <a:ext cx="3816424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3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9" y="1556792"/>
            <a:ext cx="3659026" cy="487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496816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5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Мотивация к трудовой деятельности вызывают прослушивание и заучивание народных прибауток.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premudrosty.ru/wp-content/uploads/2021/06/%D1%81%D0%BE%D1%80%D0%BE%D0%BA%D0%B0-%D0%B2%D0%BE%D1%80%D0%BE%D0%BD%D0%B0-%D0%BA%D0%B0%D1%88%D1%83-%D0%B2%D0%B0%D1%80%D0%B8%D0%BB%D0%B0-%D1%82%D0%B5%D0%BA%D1%81%D1%82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75711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4614866" cy="49737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Таким образом в формировании трудовой деятельности важную роль играет чтение худ. произведений, стихов , </a:t>
            </a:r>
            <a:r>
              <a:rPr lang="ru-RU" sz="1800" dirty="0" err="1" smtClean="0"/>
              <a:t>потешек</a:t>
            </a:r>
            <a:r>
              <a:rPr lang="ru-RU" sz="1800" dirty="0" smtClean="0"/>
              <a:t>. Своей эмоциональностью, образностью, живостью детская книжка заражает детей энтузиазмом труда: пробуждает интерес, уважение к труду, желание подражать героям литературных произведений ,подобно им, хорошо трудиться.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3816424" cy="413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Труд всегда был основой для человеческой жизни и культуры. По этому  и  в воспитательной работе труд должен быть одним из самых основных элементов.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А.С.Макаренко.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placepic.ru/wp-content/uploads/2021/05/69dd0d2b5a0f2a5f38a794f9147257190849f75b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9850"/>
            <a:ext cx="7467600" cy="459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 младшего дошкольного возраста необходимо начинать работу по воспитанию у детей положительного отношения к труду по средством знакомства с художественной литературой и фольклором.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36" y="1600200"/>
            <a:ext cx="502212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самообслуживания(использование потешек).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Ой лады, лады ,лады,</a:t>
            </a:r>
          </a:p>
          <a:p>
            <a:r>
              <a:rPr lang="ru-RU" sz="1600" b="1" dirty="0" smtClean="0"/>
              <a:t>Не боимся мы воды,</a:t>
            </a:r>
          </a:p>
          <a:p>
            <a:r>
              <a:rPr lang="ru-RU" sz="1600" b="1" dirty="0" smtClean="0"/>
              <a:t> Чисто умываемся</a:t>
            </a:r>
          </a:p>
          <a:p>
            <a:r>
              <a:rPr lang="ru-RU" sz="1600" b="1" dirty="0" smtClean="0"/>
              <a:t> Друг другу улыбаемся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«Чище мойся, воды не бойся!</a:t>
            </a:r>
          </a:p>
          <a:p>
            <a:r>
              <a:rPr lang="ru-RU" sz="1600" b="1" dirty="0" smtClean="0"/>
              <a:t>Кран откройся, нос умойся!</a:t>
            </a:r>
          </a:p>
          <a:p>
            <a:r>
              <a:rPr lang="ru-RU" sz="1600" b="1" dirty="0" smtClean="0"/>
              <a:t>Мойтесь сразу оба глаза!</a:t>
            </a:r>
          </a:p>
          <a:p>
            <a:r>
              <a:rPr lang="ru-RU" sz="1600" b="1" dirty="0" smtClean="0"/>
              <a:t>Мойтесь уши, мойся шейка!</a:t>
            </a:r>
          </a:p>
          <a:p>
            <a:r>
              <a:rPr lang="ru-RU" sz="1600" b="1" dirty="0" smtClean="0"/>
              <a:t>Мойся шейка, хорошенько!</a:t>
            </a:r>
          </a:p>
          <a:p>
            <a:r>
              <a:rPr lang="ru-RU" sz="1600" b="1" dirty="0" smtClean="0"/>
              <a:t>Мойся, мойся, обливайся,</a:t>
            </a:r>
          </a:p>
          <a:p>
            <a:r>
              <a:rPr lang="ru-RU" sz="1600" b="1" dirty="0" smtClean="0"/>
              <a:t>Грязь смывайся!»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09" y="1613311"/>
            <a:ext cx="4342331" cy="4407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357214"/>
            <a:ext cx="2643206" cy="3000396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не надо помогать –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Куртку сам сумею снять,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разуюсь и ботинки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поставлю в шкаф с картинкой.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Слушайте внимательно: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самостоятельный!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71678"/>
            <a:ext cx="2286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мою малышку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Наденем мы штанишки.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Повторяй за мной слова: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ножка – раз, и ножка – два!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сейчас пойдем гулять.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Будем с детками играть.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3672408" cy="58097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30003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Петушок-петушок,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Принеси мне гребешок.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Ну, пожалуйста, прошу,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кудряшки расчешу.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волшебная расчёска,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дружу с любой причёской,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Всё мне, братцы, по плечу,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украсить вас хочу.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волосы опрятны,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Всем вокруг вы так приятны,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любуются на вас,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Отвести не могут глаз.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7883" y="2600908"/>
            <a:ext cx="5184575" cy="309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Хозяйственно- бытовой труд( потешки, пословицы ,поговорки и стихотворения о труде)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квартире</a:t>
            </a:r>
            <a:br>
              <a:rPr lang="ru-RU" sz="1600" dirty="0" smtClean="0"/>
            </a:br>
            <a:r>
              <a:rPr lang="ru-RU" sz="1600" dirty="0" smtClean="0"/>
              <a:t>Над ними</a:t>
            </a:r>
            <a:br>
              <a:rPr lang="ru-RU" sz="1600" dirty="0" smtClean="0"/>
            </a:br>
            <a:r>
              <a:rPr lang="ru-RU" sz="1600" dirty="0" smtClean="0"/>
              <a:t>Жил мальчик</a:t>
            </a:r>
            <a:br>
              <a:rPr lang="ru-RU" sz="1600" dirty="0" smtClean="0"/>
            </a:br>
            <a:r>
              <a:rPr lang="ru-RU" sz="1600" dirty="0" smtClean="0"/>
              <a:t>Андрюшка.</a:t>
            </a:r>
            <a:br>
              <a:rPr lang="ru-RU" sz="1600" dirty="0" smtClean="0"/>
            </a:br>
            <a:r>
              <a:rPr lang="ru-RU" sz="1600" dirty="0" smtClean="0"/>
              <a:t>По комнате всей</a:t>
            </a:r>
            <a:br>
              <a:rPr lang="ru-RU" sz="1600" dirty="0" smtClean="0"/>
            </a:br>
            <a:r>
              <a:rPr lang="ru-RU" sz="1600" dirty="0" smtClean="0"/>
              <a:t>Раскидал он</a:t>
            </a:r>
            <a:br>
              <a:rPr lang="ru-RU" sz="1600" dirty="0" smtClean="0"/>
            </a:br>
            <a:r>
              <a:rPr lang="ru-RU" sz="1600" dirty="0" smtClean="0"/>
              <a:t>Игрушки.</a:t>
            </a:r>
          </a:p>
          <a:p>
            <a:r>
              <a:rPr lang="ru-RU" sz="1600" dirty="0" smtClean="0"/>
              <a:t>Услышав про адрес,</a:t>
            </a:r>
            <a:br>
              <a:rPr lang="ru-RU" sz="1600" dirty="0" smtClean="0"/>
            </a:br>
            <a:r>
              <a:rPr lang="ru-RU" sz="1600" dirty="0" smtClean="0"/>
              <a:t>Смутился</a:t>
            </a:r>
            <a:br>
              <a:rPr lang="ru-RU" sz="1600" dirty="0" smtClean="0"/>
            </a:br>
            <a:r>
              <a:rPr lang="ru-RU" sz="1600" dirty="0" smtClean="0"/>
              <a:t>Андрейка:</a:t>
            </a:r>
            <a:br>
              <a:rPr lang="ru-RU" sz="1600" dirty="0" smtClean="0"/>
            </a:br>
            <a:r>
              <a:rPr lang="ru-RU" sz="1600" dirty="0" smtClean="0"/>
              <a:t>— Не думайте, дядя,</a:t>
            </a:r>
            <a:br>
              <a:rPr lang="ru-RU" sz="1600" dirty="0" smtClean="0"/>
            </a:br>
            <a:r>
              <a:rPr lang="ru-RU" sz="1600" dirty="0" smtClean="0"/>
              <a:t>Что я — Неумейка!</a:t>
            </a:r>
          </a:p>
          <a:p>
            <a:r>
              <a:rPr lang="ru-RU" sz="1600" dirty="0" smtClean="0"/>
              <a:t>Я, дядя,</a:t>
            </a:r>
            <a:br>
              <a:rPr lang="ru-RU" sz="1600" dirty="0" smtClean="0"/>
            </a:br>
            <a:r>
              <a:rPr lang="ru-RU" sz="1600" dirty="0" smtClean="0"/>
              <a:t>Ещё не окончил</a:t>
            </a:r>
            <a:br>
              <a:rPr lang="ru-RU" sz="1600" dirty="0" smtClean="0"/>
            </a:br>
            <a:r>
              <a:rPr lang="ru-RU" sz="1600" dirty="0" smtClean="0"/>
              <a:t>Игру.</a:t>
            </a:r>
            <a:br>
              <a:rPr lang="ru-RU" sz="1600" dirty="0" smtClean="0"/>
            </a:br>
            <a:r>
              <a:rPr lang="ru-RU" sz="1600" dirty="0" smtClean="0"/>
              <a:t>Вот выстрою</a:t>
            </a:r>
            <a:br>
              <a:rPr lang="ru-RU" sz="1600" dirty="0" smtClean="0"/>
            </a:br>
            <a:r>
              <a:rPr lang="ru-RU" sz="1600" dirty="0" smtClean="0"/>
              <a:t>Домик</a:t>
            </a:r>
            <a:br>
              <a:rPr lang="ru-RU" sz="1600" dirty="0" smtClean="0"/>
            </a:br>
            <a:r>
              <a:rPr lang="ru-RU" sz="1600" dirty="0" smtClean="0"/>
              <a:t>И всё уберу.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4091" y="2390837"/>
            <a:ext cx="5323730" cy="3377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Труд в природе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r>
              <a:rPr lang="ru-RU" sz="1600" b="1" dirty="0" smtClean="0"/>
              <a:t>За окном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Поглядите: за окном</a:t>
            </a:r>
            <a:br>
              <a:rPr lang="ru-RU" sz="1600" dirty="0" smtClean="0"/>
            </a:br>
            <a:r>
              <a:rPr lang="ru-RU" sz="1600" dirty="0" smtClean="0"/>
              <a:t>Листья сыплются дождём.</a:t>
            </a:r>
            <a:br>
              <a:rPr lang="ru-RU" sz="1600" dirty="0" smtClean="0"/>
            </a:br>
            <a:r>
              <a:rPr lang="ru-RU" sz="1600" dirty="0" smtClean="0"/>
              <a:t>На прогулку мы пойдём,</a:t>
            </a:r>
            <a:br>
              <a:rPr lang="ru-RU" sz="1600" dirty="0" smtClean="0"/>
            </a:br>
            <a:r>
              <a:rPr lang="ru-RU" sz="1600" dirty="0" smtClean="0"/>
              <a:t>Их в букеты соберём.</a:t>
            </a:r>
            <a:br>
              <a:rPr lang="ru-RU" sz="1600" dirty="0" smtClean="0"/>
            </a:br>
            <a:r>
              <a:rPr lang="ru-RU" sz="1600" dirty="0" smtClean="0"/>
              <a:t>Жёлтые и красные —</a:t>
            </a:r>
            <a:br>
              <a:rPr lang="ru-RU" sz="1600" dirty="0" smtClean="0"/>
            </a:br>
            <a:r>
              <a:rPr lang="ru-RU" sz="1600" dirty="0" smtClean="0"/>
              <a:t>Все такие разные!</a:t>
            </a:r>
            <a:br>
              <a:rPr lang="ru-RU" sz="1600" dirty="0" smtClean="0"/>
            </a:br>
            <a:r>
              <a:rPr lang="ru-RU" sz="1600" dirty="0" smtClean="0"/>
              <a:t>(Е. Трутнева)</a:t>
            </a:r>
          </a:p>
          <a:p>
            <a:endParaRPr lang="ru-RU" sz="16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7638"/>
            <a:ext cx="4608512" cy="5251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Мы лучок посадили</a:t>
            </a:r>
          </a:p>
          <a:p>
            <a:pPr marL="0" indent="0">
              <a:buNone/>
            </a:pPr>
            <a:r>
              <a:rPr lang="ru-RU" sz="1600" dirty="0" smtClean="0"/>
              <a:t>И водичкой полили.</a:t>
            </a:r>
          </a:p>
          <a:p>
            <a:pPr marL="0" indent="0">
              <a:buNone/>
            </a:pPr>
            <a:r>
              <a:rPr lang="ru-RU" sz="1600" dirty="0" smtClean="0"/>
              <a:t>Поставили на окно,</a:t>
            </a:r>
          </a:p>
          <a:p>
            <a:pPr marL="0" indent="0">
              <a:buNone/>
            </a:pPr>
            <a:r>
              <a:rPr lang="ru-RU" sz="1600" dirty="0" smtClean="0"/>
              <a:t>Будет здесь ему светло.</a:t>
            </a:r>
          </a:p>
          <a:p>
            <a:pPr marL="0" indent="0">
              <a:buNone/>
            </a:pPr>
            <a:r>
              <a:rPr lang="ru-RU" sz="1600" dirty="0" smtClean="0"/>
              <a:t>Пусть растет наш лучок-</a:t>
            </a:r>
          </a:p>
          <a:p>
            <a:pPr marL="0" indent="0">
              <a:buNone/>
            </a:pPr>
            <a:r>
              <a:rPr lang="ru-RU" sz="1600" dirty="0" smtClean="0"/>
              <a:t>Золотистый бочок,</a:t>
            </a:r>
          </a:p>
          <a:p>
            <a:pPr marL="0" indent="0">
              <a:buNone/>
            </a:pPr>
            <a:r>
              <a:rPr lang="ru-RU" sz="1600" dirty="0" smtClean="0"/>
              <a:t>А как только подрастет,</a:t>
            </a:r>
          </a:p>
          <a:p>
            <a:pPr marL="0" indent="0">
              <a:buNone/>
            </a:pPr>
            <a:r>
              <a:rPr lang="ru-RU" sz="1600" dirty="0" smtClean="0"/>
              <a:t>Он в салат к нам попадет.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827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3144</TotalTime>
  <Words>289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Schoolbook</vt:lpstr>
      <vt:lpstr>Times New Roman</vt:lpstr>
      <vt:lpstr>Wingdings</vt:lpstr>
      <vt:lpstr>Wingdings 2</vt:lpstr>
      <vt:lpstr>Эркер</vt:lpstr>
      <vt:lpstr>Влияние художественной литературы и фольклора на трудовую деятельность </vt:lpstr>
      <vt:lpstr>Труд всегда был основой для человеческой жизни и культуры. По этому  и  в воспитательной работе труд должен быть одним из самых основных элементов. А.С.Макаренко.</vt:lpstr>
      <vt:lpstr>С младшего дошкольного возраста необходимо начинать работу по воспитанию у детей положительного отношения к труду по средством знакомства с художественной литературой и фольклором.</vt:lpstr>
      <vt:lpstr>Навыки самообслуживания(использование потешек).</vt:lpstr>
      <vt:lpstr>                  Мне не надо помогать – Куртку сам сумею снять, Сам разуюсь и ботинки Сам поставлю в шкаф с картинкой. Слушайте внимательно: Я самостоятельный!  </vt:lpstr>
      <vt:lpstr>Презентация PowerPoint</vt:lpstr>
      <vt:lpstr>Хозяйственно- бытовой труд( потешки, пословицы ,поговорки и стихотворения о труде)</vt:lpstr>
      <vt:lpstr>Труд в природе.</vt:lpstr>
      <vt:lpstr>Презентация PowerPoint</vt:lpstr>
      <vt:lpstr>Трудовой коллективизм</vt:lpstr>
      <vt:lpstr> Наша Таня громко плачет…</vt:lpstr>
      <vt:lpstr>Презентация PowerPoint</vt:lpstr>
      <vt:lpstr>Мотивация к трудовой деятельности вызывают прослушивание и заучивание народных прибауток.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художественной литературы, фольклора на трудовое воспитание детей дошкольного возраста.</dc:title>
  <dc:creator>user</dc:creator>
  <cp:lastModifiedBy>Евросеть</cp:lastModifiedBy>
  <cp:revision>35</cp:revision>
  <dcterms:created xsi:type="dcterms:W3CDTF">2023-01-27T11:01:52Z</dcterms:created>
  <dcterms:modified xsi:type="dcterms:W3CDTF">2024-11-17T16:09:17Z</dcterms:modified>
</cp:coreProperties>
</file>