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1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8F9C27-FA5A-4527-9592-89896D56AAD6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699A69-B523-4DAC-91DA-7B273C32B5C9}">
      <dgm:prSet/>
      <dgm:spPr/>
      <dgm:t>
        <a:bodyPr/>
        <a:lstStyle/>
        <a:p>
          <a:endParaRPr lang="ru-RU"/>
        </a:p>
      </dgm:t>
    </dgm:pt>
    <dgm:pt modelId="{8AA5D966-BC53-445B-822F-16C492DAD0F4}" type="parTrans" cxnId="{323E3921-9422-412D-BD13-18964E38214F}">
      <dgm:prSet/>
      <dgm:spPr/>
      <dgm:t>
        <a:bodyPr/>
        <a:lstStyle/>
        <a:p>
          <a:endParaRPr lang="ru-RU"/>
        </a:p>
      </dgm:t>
    </dgm:pt>
    <dgm:pt modelId="{9C67F434-6B75-41DC-A05D-4D2322BF9902}" type="sibTrans" cxnId="{323E3921-9422-412D-BD13-18964E38214F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E374B85-D69D-47B0-991B-AD2AAA09ADA6}">
      <dgm:prSet phldrT="[Текст]" phldr="1"/>
      <dgm:spPr/>
      <dgm:t>
        <a:bodyPr/>
        <a:lstStyle/>
        <a:p>
          <a:endParaRPr lang="ru-RU"/>
        </a:p>
      </dgm:t>
    </dgm:pt>
    <dgm:pt modelId="{B8977B5E-7BBA-48F1-B08B-2B8F0DF642A8}" type="parTrans" cxnId="{B132C110-8381-4EF8-B331-087F1CBCC4C1}">
      <dgm:prSet/>
      <dgm:spPr/>
      <dgm:t>
        <a:bodyPr/>
        <a:lstStyle/>
        <a:p>
          <a:endParaRPr lang="ru-RU"/>
        </a:p>
      </dgm:t>
    </dgm:pt>
    <dgm:pt modelId="{7180A95C-183D-4FE7-93BC-38092620252E}" type="sibTrans" cxnId="{B132C110-8381-4EF8-B331-087F1CBCC4C1}">
      <dgm:prSet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E149172-6BDF-4038-97E1-B26DAEF344A7}">
      <dgm:prSet phldrT="[Текст]" phldr="1"/>
      <dgm:spPr/>
      <dgm:t>
        <a:bodyPr/>
        <a:lstStyle/>
        <a:p>
          <a:endParaRPr lang="ru-RU" dirty="0"/>
        </a:p>
      </dgm:t>
    </dgm:pt>
    <dgm:pt modelId="{A721EBFA-D67E-453F-91EE-99A93A47B2F0}" type="parTrans" cxnId="{BEF59F17-ACF9-46CF-B8F2-CFB84F8C9BBD}">
      <dgm:prSet/>
      <dgm:spPr/>
      <dgm:t>
        <a:bodyPr/>
        <a:lstStyle/>
        <a:p>
          <a:endParaRPr lang="ru-RU"/>
        </a:p>
      </dgm:t>
    </dgm:pt>
    <dgm:pt modelId="{9C0215D5-E6AB-450F-89E1-37415E92D45F}" type="sibTrans" cxnId="{BEF59F17-ACF9-46CF-B8F2-CFB84F8C9BBD}">
      <dgm:prSet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8D7C415-0C5F-4E8C-B627-B9798F97B7A8}">
      <dgm:prSet phldrT="[Текст]" phldr="1"/>
      <dgm:spPr/>
      <dgm:t>
        <a:bodyPr/>
        <a:lstStyle/>
        <a:p>
          <a:endParaRPr lang="ru-RU" dirty="0"/>
        </a:p>
      </dgm:t>
    </dgm:pt>
    <dgm:pt modelId="{5DE10727-F91B-4DDD-B90D-DA10BAD53B50}" type="sibTrans" cxnId="{824E9B36-1E89-4DC4-A059-65F743A06A76}">
      <dgm:prSet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4243FD0-5FF3-4380-93F4-57569C60496F}" type="parTrans" cxnId="{824E9B36-1E89-4DC4-A059-65F743A06A76}">
      <dgm:prSet/>
      <dgm:spPr/>
      <dgm:t>
        <a:bodyPr/>
        <a:lstStyle/>
        <a:p>
          <a:endParaRPr lang="ru-RU"/>
        </a:p>
      </dgm:t>
    </dgm:pt>
    <dgm:pt modelId="{C1172E0C-D7FA-45A8-B1BB-4DC98D67BBD9}" type="pres">
      <dgm:prSet presAssocID="{068F9C27-FA5A-4527-9592-89896D56AAD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3A04984-867F-4B74-B641-90F846AA1416}" type="pres">
      <dgm:prSet presAssocID="{068F9C27-FA5A-4527-9592-89896D56AAD6}" presName="Name1" presStyleCnt="0"/>
      <dgm:spPr/>
    </dgm:pt>
    <dgm:pt modelId="{B0160F58-CDB3-49D1-A774-81DB3CE280E7}" type="pres">
      <dgm:prSet presAssocID="{9C67F434-6B75-41DC-A05D-4D2322BF9902}" presName="picture_1" presStyleCnt="0"/>
      <dgm:spPr/>
    </dgm:pt>
    <dgm:pt modelId="{690FE7D0-C989-4E35-BD57-2715857ADA47}" type="pres">
      <dgm:prSet presAssocID="{9C67F434-6B75-41DC-A05D-4D2322BF9902}" presName="pictureRepeatNode" presStyleLbl="alignImgPlace1" presStyleIdx="0" presStyleCnt="4" custLinFactNeighborX="4267" custLinFactNeighborY="-1707"/>
      <dgm:spPr/>
      <dgm:t>
        <a:bodyPr/>
        <a:lstStyle/>
        <a:p>
          <a:endParaRPr lang="ru-RU"/>
        </a:p>
      </dgm:t>
    </dgm:pt>
    <dgm:pt modelId="{09A2FBEA-A168-4B17-B5BA-39F10B622E3B}" type="pres">
      <dgm:prSet presAssocID="{76699A69-B523-4DAC-91DA-7B273C32B5C9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09995-B883-49FF-8471-6DB10B42D02D}" type="pres">
      <dgm:prSet presAssocID="{7180A95C-183D-4FE7-93BC-38092620252E}" presName="picture_2" presStyleCnt="0"/>
      <dgm:spPr/>
    </dgm:pt>
    <dgm:pt modelId="{60343D3E-16D4-4831-A4BD-3B0659BC2D47}" type="pres">
      <dgm:prSet presAssocID="{7180A95C-183D-4FE7-93BC-38092620252E}" presName="pictureRepeatNode" presStyleLbl="alignImgPlace1" presStyleIdx="1" presStyleCnt="4"/>
      <dgm:spPr/>
      <dgm:t>
        <a:bodyPr/>
        <a:lstStyle/>
        <a:p>
          <a:endParaRPr lang="ru-RU"/>
        </a:p>
      </dgm:t>
    </dgm:pt>
    <dgm:pt modelId="{A370D182-BC2D-414E-A3A5-99C742DB4147}" type="pres">
      <dgm:prSet presAssocID="{3E374B85-D69D-47B0-991B-AD2AAA09ADA6}" presName="line_2" presStyleLbl="parChTrans1D1" presStyleIdx="0" presStyleCnt="3"/>
      <dgm:spPr/>
    </dgm:pt>
    <dgm:pt modelId="{13F05E35-20DF-46E5-9376-EDB0D2FE802B}" type="pres">
      <dgm:prSet presAssocID="{3E374B85-D69D-47B0-991B-AD2AAA09ADA6}" presName="textparent_2" presStyleLbl="node1" presStyleIdx="0" presStyleCnt="0"/>
      <dgm:spPr/>
    </dgm:pt>
    <dgm:pt modelId="{D6CAF778-B8D3-4F2B-BF85-479F2776294E}" type="pres">
      <dgm:prSet presAssocID="{3E374B85-D69D-47B0-991B-AD2AAA09ADA6}" presName="text_2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CB3A8-321B-43FA-B932-24FAF3A740A4}" type="pres">
      <dgm:prSet presAssocID="{9C0215D5-E6AB-450F-89E1-37415E92D45F}" presName="picture_3" presStyleCnt="0"/>
      <dgm:spPr/>
    </dgm:pt>
    <dgm:pt modelId="{83B8015D-4566-48E2-8D31-26890B15ECCA}" type="pres">
      <dgm:prSet presAssocID="{9C0215D5-E6AB-450F-89E1-37415E92D45F}" presName="pictureRepeatNode" presStyleLbl="alignImgPlace1" presStyleIdx="2" presStyleCnt="4" custLinFactNeighborX="-14224" custLinFactNeighborY="1129"/>
      <dgm:spPr/>
      <dgm:t>
        <a:bodyPr/>
        <a:lstStyle/>
        <a:p>
          <a:endParaRPr lang="ru-RU"/>
        </a:p>
      </dgm:t>
    </dgm:pt>
    <dgm:pt modelId="{8F3AFFE6-E8B9-4EE8-865D-C64A8AE72720}" type="pres">
      <dgm:prSet presAssocID="{0E149172-6BDF-4038-97E1-B26DAEF344A7}" presName="line_3" presStyleLbl="parChTrans1D1" presStyleIdx="1" presStyleCnt="3"/>
      <dgm:spPr/>
    </dgm:pt>
    <dgm:pt modelId="{79288CDF-BC88-4A4E-A626-8FB535498BA0}" type="pres">
      <dgm:prSet presAssocID="{0E149172-6BDF-4038-97E1-B26DAEF344A7}" presName="textparent_3" presStyleLbl="node1" presStyleIdx="0" presStyleCnt="0"/>
      <dgm:spPr/>
    </dgm:pt>
    <dgm:pt modelId="{8D4AE19A-9F3A-40C8-B285-D035E2400808}" type="pres">
      <dgm:prSet presAssocID="{0E149172-6BDF-4038-97E1-B26DAEF344A7}" presName="text_3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CBD25-23F2-470E-9B70-FF6A90B6CD74}" type="pres">
      <dgm:prSet presAssocID="{5DE10727-F91B-4DDD-B90D-DA10BAD53B50}" presName="picture_4" presStyleCnt="0"/>
      <dgm:spPr/>
    </dgm:pt>
    <dgm:pt modelId="{98F774D6-A10A-41D9-AFF7-360AFC5E48C7}" type="pres">
      <dgm:prSet presAssocID="{5DE10727-F91B-4DDD-B90D-DA10BAD53B50}" presName="pictureRepeatNode" presStyleLbl="alignImgPlace1" presStyleIdx="3" presStyleCnt="4"/>
      <dgm:spPr/>
      <dgm:t>
        <a:bodyPr/>
        <a:lstStyle/>
        <a:p>
          <a:endParaRPr lang="ru-RU"/>
        </a:p>
      </dgm:t>
    </dgm:pt>
    <dgm:pt modelId="{F93F7B2B-CADA-4768-AF6B-84B2BE9F6FAA}" type="pres">
      <dgm:prSet presAssocID="{38D7C415-0C5F-4E8C-B627-B9798F97B7A8}" presName="line_4" presStyleLbl="parChTrans1D1" presStyleIdx="2" presStyleCnt="3"/>
      <dgm:spPr/>
    </dgm:pt>
    <dgm:pt modelId="{6F8D6AC6-02DD-4430-A8D7-CDEDD3A865E0}" type="pres">
      <dgm:prSet presAssocID="{38D7C415-0C5F-4E8C-B627-B9798F97B7A8}" presName="textparent_4" presStyleLbl="node1" presStyleIdx="0" presStyleCnt="0"/>
      <dgm:spPr/>
    </dgm:pt>
    <dgm:pt modelId="{C4388FCA-4164-4DA0-BD0A-5A8495E6141F}" type="pres">
      <dgm:prSet presAssocID="{38D7C415-0C5F-4E8C-B627-B9798F97B7A8}" presName="text_4" presStyleLbl="revTx" presStyleIdx="2" presStyleCnt="3" custScaleX="34944" custScaleY="29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4E9B36-1E89-4DC4-A059-65F743A06A76}" srcId="{068F9C27-FA5A-4527-9592-89896D56AAD6}" destId="{38D7C415-0C5F-4E8C-B627-B9798F97B7A8}" srcOrd="3" destOrd="0" parTransId="{14243FD0-5FF3-4380-93F4-57569C60496F}" sibTransId="{5DE10727-F91B-4DDD-B90D-DA10BAD53B50}"/>
    <dgm:cxn modelId="{B132C110-8381-4EF8-B331-087F1CBCC4C1}" srcId="{068F9C27-FA5A-4527-9592-89896D56AAD6}" destId="{3E374B85-D69D-47B0-991B-AD2AAA09ADA6}" srcOrd="1" destOrd="0" parTransId="{B8977B5E-7BBA-48F1-B08B-2B8F0DF642A8}" sibTransId="{7180A95C-183D-4FE7-93BC-38092620252E}"/>
    <dgm:cxn modelId="{3F27AE13-C777-403E-A1F4-03EE08E00990}" type="presOf" srcId="{9C67F434-6B75-41DC-A05D-4D2322BF9902}" destId="{690FE7D0-C989-4E35-BD57-2715857ADA47}" srcOrd="0" destOrd="0" presId="urn:microsoft.com/office/officeart/2008/layout/CircularPictureCallout"/>
    <dgm:cxn modelId="{EB0AB6CC-8A89-4A15-AE0B-73D672655F40}" type="presOf" srcId="{9C0215D5-E6AB-450F-89E1-37415E92D45F}" destId="{83B8015D-4566-48E2-8D31-26890B15ECCA}" srcOrd="0" destOrd="0" presId="urn:microsoft.com/office/officeart/2008/layout/CircularPictureCallout"/>
    <dgm:cxn modelId="{6D133B4C-BB44-4F6A-94E8-F897CBDEC849}" type="presOf" srcId="{068F9C27-FA5A-4527-9592-89896D56AAD6}" destId="{C1172E0C-D7FA-45A8-B1BB-4DC98D67BBD9}" srcOrd="0" destOrd="0" presId="urn:microsoft.com/office/officeart/2008/layout/CircularPictureCallout"/>
    <dgm:cxn modelId="{909DD195-4ADA-4B40-BF23-49E47B1A5120}" type="presOf" srcId="{3E374B85-D69D-47B0-991B-AD2AAA09ADA6}" destId="{D6CAF778-B8D3-4F2B-BF85-479F2776294E}" srcOrd="0" destOrd="0" presId="urn:microsoft.com/office/officeart/2008/layout/CircularPictureCallout"/>
    <dgm:cxn modelId="{323E3921-9422-412D-BD13-18964E38214F}" srcId="{068F9C27-FA5A-4527-9592-89896D56AAD6}" destId="{76699A69-B523-4DAC-91DA-7B273C32B5C9}" srcOrd="0" destOrd="0" parTransId="{8AA5D966-BC53-445B-822F-16C492DAD0F4}" sibTransId="{9C67F434-6B75-41DC-A05D-4D2322BF9902}"/>
    <dgm:cxn modelId="{BEF59F17-ACF9-46CF-B8F2-CFB84F8C9BBD}" srcId="{068F9C27-FA5A-4527-9592-89896D56AAD6}" destId="{0E149172-6BDF-4038-97E1-B26DAEF344A7}" srcOrd="2" destOrd="0" parTransId="{A721EBFA-D67E-453F-91EE-99A93A47B2F0}" sibTransId="{9C0215D5-E6AB-450F-89E1-37415E92D45F}"/>
    <dgm:cxn modelId="{D1E6D7AF-983B-427B-ABA1-BE91EF4B68B3}" type="presOf" srcId="{0E149172-6BDF-4038-97E1-B26DAEF344A7}" destId="{8D4AE19A-9F3A-40C8-B285-D035E2400808}" srcOrd="0" destOrd="0" presId="urn:microsoft.com/office/officeart/2008/layout/CircularPictureCallout"/>
    <dgm:cxn modelId="{5F277F23-E2E7-4C71-B146-486B9A27BE5B}" type="presOf" srcId="{7180A95C-183D-4FE7-93BC-38092620252E}" destId="{60343D3E-16D4-4831-A4BD-3B0659BC2D47}" srcOrd="0" destOrd="0" presId="urn:microsoft.com/office/officeart/2008/layout/CircularPictureCallout"/>
    <dgm:cxn modelId="{12278E35-233B-4F6F-B705-D6CDE62BC2CF}" type="presOf" srcId="{76699A69-B523-4DAC-91DA-7B273C32B5C9}" destId="{09A2FBEA-A168-4B17-B5BA-39F10B622E3B}" srcOrd="0" destOrd="0" presId="urn:microsoft.com/office/officeart/2008/layout/CircularPictureCallout"/>
    <dgm:cxn modelId="{3A844572-D0EF-4937-A72A-B6450D782440}" type="presOf" srcId="{5DE10727-F91B-4DDD-B90D-DA10BAD53B50}" destId="{98F774D6-A10A-41D9-AFF7-360AFC5E48C7}" srcOrd="0" destOrd="0" presId="urn:microsoft.com/office/officeart/2008/layout/CircularPictureCallout"/>
    <dgm:cxn modelId="{862E5167-FDB3-43F7-8B5A-1FD20B6A8F96}" type="presOf" srcId="{38D7C415-0C5F-4E8C-B627-B9798F97B7A8}" destId="{C4388FCA-4164-4DA0-BD0A-5A8495E6141F}" srcOrd="0" destOrd="0" presId="urn:microsoft.com/office/officeart/2008/layout/CircularPictureCallout"/>
    <dgm:cxn modelId="{5075BEB6-D792-477F-85B0-37502A1B5AB4}" type="presParOf" srcId="{C1172E0C-D7FA-45A8-B1BB-4DC98D67BBD9}" destId="{83A04984-867F-4B74-B641-90F846AA1416}" srcOrd="0" destOrd="0" presId="urn:microsoft.com/office/officeart/2008/layout/CircularPictureCallout"/>
    <dgm:cxn modelId="{5751FA17-7A74-4A14-BB7F-2202A3512740}" type="presParOf" srcId="{83A04984-867F-4B74-B641-90F846AA1416}" destId="{B0160F58-CDB3-49D1-A774-81DB3CE280E7}" srcOrd="0" destOrd="0" presId="urn:microsoft.com/office/officeart/2008/layout/CircularPictureCallout"/>
    <dgm:cxn modelId="{5CBE0199-21AE-45A9-991D-946C6383EF52}" type="presParOf" srcId="{B0160F58-CDB3-49D1-A774-81DB3CE280E7}" destId="{690FE7D0-C989-4E35-BD57-2715857ADA47}" srcOrd="0" destOrd="0" presId="urn:microsoft.com/office/officeart/2008/layout/CircularPictureCallout"/>
    <dgm:cxn modelId="{F1DBB775-F813-4F56-A1AA-E84F61DB12DD}" type="presParOf" srcId="{83A04984-867F-4B74-B641-90F846AA1416}" destId="{09A2FBEA-A168-4B17-B5BA-39F10B622E3B}" srcOrd="1" destOrd="0" presId="urn:microsoft.com/office/officeart/2008/layout/CircularPictureCallout"/>
    <dgm:cxn modelId="{C0073D2D-E5F1-49F9-A25C-EC5386CA25A1}" type="presParOf" srcId="{83A04984-867F-4B74-B641-90F846AA1416}" destId="{E9309995-B883-49FF-8471-6DB10B42D02D}" srcOrd="2" destOrd="0" presId="urn:microsoft.com/office/officeart/2008/layout/CircularPictureCallout"/>
    <dgm:cxn modelId="{4EA3F45D-AA99-437F-92AC-7D9A202978C9}" type="presParOf" srcId="{E9309995-B883-49FF-8471-6DB10B42D02D}" destId="{60343D3E-16D4-4831-A4BD-3B0659BC2D47}" srcOrd="0" destOrd="0" presId="urn:microsoft.com/office/officeart/2008/layout/CircularPictureCallout"/>
    <dgm:cxn modelId="{63EEFD53-DCF7-47DA-A149-C3D6E6152177}" type="presParOf" srcId="{83A04984-867F-4B74-B641-90F846AA1416}" destId="{A370D182-BC2D-414E-A3A5-99C742DB4147}" srcOrd="3" destOrd="0" presId="urn:microsoft.com/office/officeart/2008/layout/CircularPictureCallout"/>
    <dgm:cxn modelId="{9703C0B0-13F2-49DB-A2D0-9BD108614F65}" type="presParOf" srcId="{83A04984-867F-4B74-B641-90F846AA1416}" destId="{13F05E35-20DF-46E5-9376-EDB0D2FE802B}" srcOrd="4" destOrd="0" presId="urn:microsoft.com/office/officeart/2008/layout/CircularPictureCallout"/>
    <dgm:cxn modelId="{07B82358-DED0-46FB-8778-A410AB4DE0D9}" type="presParOf" srcId="{13F05E35-20DF-46E5-9376-EDB0D2FE802B}" destId="{D6CAF778-B8D3-4F2B-BF85-479F2776294E}" srcOrd="0" destOrd="0" presId="urn:microsoft.com/office/officeart/2008/layout/CircularPictureCallout"/>
    <dgm:cxn modelId="{A586A49C-6D5C-4D5A-BDBF-50837268661C}" type="presParOf" srcId="{83A04984-867F-4B74-B641-90F846AA1416}" destId="{D55CB3A8-321B-43FA-B932-24FAF3A740A4}" srcOrd="5" destOrd="0" presId="urn:microsoft.com/office/officeart/2008/layout/CircularPictureCallout"/>
    <dgm:cxn modelId="{305D14BC-935C-4738-BD97-9639AA8F75CD}" type="presParOf" srcId="{D55CB3A8-321B-43FA-B932-24FAF3A740A4}" destId="{83B8015D-4566-48E2-8D31-26890B15ECCA}" srcOrd="0" destOrd="0" presId="urn:microsoft.com/office/officeart/2008/layout/CircularPictureCallout"/>
    <dgm:cxn modelId="{53DAAC7E-8592-4802-9AB7-BE861348B683}" type="presParOf" srcId="{83A04984-867F-4B74-B641-90F846AA1416}" destId="{8F3AFFE6-E8B9-4EE8-865D-C64A8AE72720}" srcOrd="6" destOrd="0" presId="urn:microsoft.com/office/officeart/2008/layout/CircularPictureCallout"/>
    <dgm:cxn modelId="{A787474C-7DF9-4D1F-987C-10BED764E636}" type="presParOf" srcId="{83A04984-867F-4B74-B641-90F846AA1416}" destId="{79288CDF-BC88-4A4E-A626-8FB535498BA0}" srcOrd="7" destOrd="0" presId="urn:microsoft.com/office/officeart/2008/layout/CircularPictureCallout"/>
    <dgm:cxn modelId="{757AD070-1155-44AB-9831-8FC772B2C61A}" type="presParOf" srcId="{79288CDF-BC88-4A4E-A626-8FB535498BA0}" destId="{8D4AE19A-9F3A-40C8-B285-D035E2400808}" srcOrd="0" destOrd="0" presId="urn:microsoft.com/office/officeart/2008/layout/CircularPictureCallout"/>
    <dgm:cxn modelId="{6ADB47F5-1817-4FBD-8EAB-1D86288526FA}" type="presParOf" srcId="{83A04984-867F-4B74-B641-90F846AA1416}" destId="{347CBD25-23F2-470E-9B70-FF6A90B6CD74}" srcOrd="8" destOrd="0" presId="urn:microsoft.com/office/officeart/2008/layout/CircularPictureCallout"/>
    <dgm:cxn modelId="{71E22C31-BE48-41B2-ACE7-4AB1E48B78F0}" type="presParOf" srcId="{347CBD25-23F2-470E-9B70-FF6A90B6CD74}" destId="{98F774D6-A10A-41D9-AFF7-360AFC5E48C7}" srcOrd="0" destOrd="0" presId="urn:microsoft.com/office/officeart/2008/layout/CircularPictureCallout"/>
    <dgm:cxn modelId="{98836BC2-F406-4ADC-883F-1817A5D6E56A}" type="presParOf" srcId="{83A04984-867F-4B74-B641-90F846AA1416}" destId="{F93F7B2B-CADA-4768-AF6B-84B2BE9F6FAA}" srcOrd="9" destOrd="0" presId="urn:microsoft.com/office/officeart/2008/layout/CircularPictureCallout"/>
    <dgm:cxn modelId="{9915ED3E-D9B7-48AC-97F5-931F68D6569D}" type="presParOf" srcId="{83A04984-867F-4B74-B641-90F846AA1416}" destId="{6F8D6AC6-02DD-4430-A8D7-CDEDD3A865E0}" srcOrd="10" destOrd="0" presId="urn:microsoft.com/office/officeart/2008/layout/CircularPictureCallout"/>
    <dgm:cxn modelId="{0698D917-C4C1-442A-9446-475E380F259C}" type="presParOf" srcId="{6F8D6AC6-02DD-4430-A8D7-CDEDD3A865E0}" destId="{C4388FCA-4164-4DA0-BD0A-5A8495E6141F}" srcOrd="0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3F7B2B-CADA-4768-AF6B-84B2BE9F6FAA}">
      <dsp:nvSpPr>
        <dsp:cNvPr id="0" name=""/>
        <dsp:cNvSpPr/>
      </dsp:nvSpPr>
      <dsp:spPr>
        <a:xfrm>
          <a:off x="2479480" y="3895248"/>
          <a:ext cx="3796550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AFFE6-E8B9-4EE8-865D-C64A8AE72720}">
      <dsp:nvSpPr>
        <dsp:cNvPr id="0" name=""/>
        <dsp:cNvSpPr/>
      </dsp:nvSpPr>
      <dsp:spPr>
        <a:xfrm>
          <a:off x="2479480" y="2571750"/>
          <a:ext cx="3252025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0D182-BC2D-414E-A3A5-99C742DB4147}">
      <dsp:nvSpPr>
        <dsp:cNvPr id="0" name=""/>
        <dsp:cNvSpPr/>
      </dsp:nvSpPr>
      <dsp:spPr>
        <a:xfrm>
          <a:off x="2479480" y="1248251"/>
          <a:ext cx="3796550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0FE7D0-C989-4E35-BD57-2715857ADA47}">
      <dsp:nvSpPr>
        <dsp:cNvPr id="0" name=""/>
        <dsp:cNvSpPr/>
      </dsp:nvSpPr>
      <dsp:spPr>
        <a:xfrm>
          <a:off x="750121" y="616488"/>
          <a:ext cx="3781425" cy="378142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A2FBEA-A168-4B17-B5BA-39F10B622E3B}">
      <dsp:nvSpPr>
        <dsp:cNvPr id="0" name=""/>
        <dsp:cNvSpPr/>
      </dsp:nvSpPr>
      <dsp:spPr>
        <a:xfrm>
          <a:off x="1269424" y="2688974"/>
          <a:ext cx="2420112" cy="1247870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1269424" y="2688974"/>
        <a:ext cx="2420112" cy="1247870"/>
      </dsp:txXfrm>
    </dsp:sp>
    <dsp:sp modelId="{60343D3E-16D4-4831-A4BD-3B0659BC2D47}">
      <dsp:nvSpPr>
        <dsp:cNvPr id="0" name=""/>
        <dsp:cNvSpPr/>
      </dsp:nvSpPr>
      <dsp:spPr>
        <a:xfrm>
          <a:off x="5708817" y="681037"/>
          <a:ext cx="1134427" cy="1134427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CAF778-B8D3-4F2B-BF85-479F2776294E}">
      <dsp:nvSpPr>
        <dsp:cNvPr id="0" name=""/>
        <dsp:cNvSpPr/>
      </dsp:nvSpPr>
      <dsp:spPr>
        <a:xfrm>
          <a:off x="6843244" y="681037"/>
          <a:ext cx="130837" cy="1134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0" rIns="1905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843244" y="681037"/>
        <a:ext cx="130837" cy="1134427"/>
      </dsp:txXfrm>
    </dsp:sp>
    <dsp:sp modelId="{83B8015D-4566-48E2-8D31-26890B15ECCA}">
      <dsp:nvSpPr>
        <dsp:cNvPr id="0" name=""/>
        <dsp:cNvSpPr/>
      </dsp:nvSpPr>
      <dsp:spPr>
        <a:xfrm>
          <a:off x="5002931" y="2017343"/>
          <a:ext cx="1134427" cy="1134427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4AE19A-9F3A-40C8-B285-D035E2400808}">
      <dsp:nvSpPr>
        <dsp:cNvPr id="0" name=""/>
        <dsp:cNvSpPr/>
      </dsp:nvSpPr>
      <dsp:spPr>
        <a:xfrm>
          <a:off x="6298719" y="2004536"/>
          <a:ext cx="185289" cy="11344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0" rIns="1905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6298719" y="2004536"/>
        <a:ext cx="185289" cy="1134427"/>
      </dsp:txXfrm>
    </dsp:sp>
    <dsp:sp modelId="{98F774D6-A10A-41D9-AFF7-360AFC5E48C7}">
      <dsp:nvSpPr>
        <dsp:cNvPr id="0" name=""/>
        <dsp:cNvSpPr/>
      </dsp:nvSpPr>
      <dsp:spPr>
        <a:xfrm>
          <a:off x="5708817" y="3328035"/>
          <a:ext cx="1134427" cy="1134427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88FCA-4164-4DA0-BD0A-5A8495E6141F}">
      <dsp:nvSpPr>
        <dsp:cNvPr id="0" name=""/>
        <dsp:cNvSpPr/>
      </dsp:nvSpPr>
      <dsp:spPr>
        <a:xfrm>
          <a:off x="6843244" y="3729707"/>
          <a:ext cx="45719" cy="331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0" rIns="19050" bIns="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6843244" y="3729707"/>
        <a:ext cx="45719" cy="331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AD6EE87-EBD5-4F12-A48A-63ACA297AC8F}" type="datetimeFigureOut">
              <a:rPr lang="en-US" smtClean="0"/>
              <a:t>12/15/2021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712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D73815-2707-4475-8F1A-B873CB631BB4}" type="datetimeFigureOut">
              <a:rPr lang="en-US" smtClean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71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AFB99-0EAB-4182-AFF8-E214C82A68F6}" type="datetimeFigureOut">
              <a:rPr lang="en-US" smtClean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29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D3794B-289A-4A80-97D7-111025398D45}" type="datetimeFigureOut">
              <a:rPr lang="en-US" smtClean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06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A61015F-7CC6-4D0A-9D87-873EA4C304CC}" type="datetimeFigureOut">
              <a:rPr lang="en-US" smtClean="0"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84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C6A301-0538-44EC-B09D-202E1042A48B}" type="datetimeFigureOut">
              <a:rPr lang="en-US" smtClean="0"/>
              <a:t>12/15/2021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5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89574A-8875-45EF-8EA2-3CAA0F7ABC4C}" type="datetimeFigureOut">
              <a:rPr lang="en-US" smtClean="0"/>
              <a:t>12/15/2021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36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EF4D4C-5367-4C26-9E2B-D8088D7FCA81}" type="datetimeFigureOut">
              <a:rPr lang="en-US" smtClean="0"/>
              <a:t>12/15/2021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25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E91E96-98B0-4413-9547-46F3504108EF}" type="datetimeFigureOut">
              <a:rPr lang="en-US" smtClean="0"/>
              <a:t>12/15/2021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61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C68B11-C5A8-448C-8CE9-B1A273C79CFC}" type="datetimeFigureOut">
              <a:rPr lang="en-US" smtClean="0"/>
              <a:t>12/15/2021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1247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7616CA0-919D-4A49-9C8A-62FDFB3A5183}" type="datetimeFigureOut">
              <a:rPr lang="en-US" smtClean="0"/>
              <a:t>12/15/2021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91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3403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Дизайн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приусадебного</a:t>
            </a:r>
            <a:r>
              <a:rPr lang="ru-RU" dirty="0" smtClean="0"/>
              <a:t> участка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2100" y="4682061"/>
            <a:ext cx="9070848" cy="772065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выполнила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Ученица 8 «В» класса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Самойленко Наталья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045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167620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Ландшафтный дизайн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96400" y="2226833"/>
            <a:ext cx="2430780" cy="3259567"/>
          </a:xfrm>
        </p:spPr>
        <p:txBody>
          <a:bodyPr/>
          <a:lstStyle/>
          <a:p>
            <a:pPr algn="ctr">
              <a:buClr>
                <a:schemeClr val="bg2"/>
              </a:buClr>
            </a:pPr>
            <a:r>
              <a:rPr lang="ru-RU" b="1" i="1" dirty="0" smtClean="0"/>
              <a:t>Содержание</a:t>
            </a:r>
            <a:r>
              <a:rPr lang="ru-RU" dirty="0" smtClean="0"/>
              <a:t> </a:t>
            </a:r>
          </a:p>
          <a:p>
            <a:pPr marL="285750" indent="-28575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ru-RU" dirty="0" smtClean="0"/>
              <a:t>Что это такое;</a:t>
            </a:r>
          </a:p>
          <a:p>
            <a:pPr marL="285750" indent="-28575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ru-RU" dirty="0" smtClean="0"/>
              <a:t>Цели и задачи;</a:t>
            </a:r>
          </a:p>
          <a:p>
            <a:pPr marL="285750" indent="-28575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ru-RU" dirty="0" smtClean="0"/>
              <a:t>Варианты дизайна;</a:t>
            </a:r>
          </a:p>
          <a:p>
            <a:pPr marL="285750" indent="-28575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ru-RU" dirty="0" smtClean="0"/>
              <a:t>Конечный выбор;</a:t>
            </a:r>
          </a:p>
          <a:p>
            <a:pPr marL="285750" indent="-28575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ru-RU" dirty="0" smtClean="0"/>
              <a:t>Вывод </a:t>
            </a:r>
          </a:p>
          <a:p>
            <a:pPr marL="285750" indent="-285750">
              <a:buClr>
                <a:schemeClr val="bg2"/>
              </a:buClr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348401"/>
              </p:ext>
            </p:extLst>
          </p:nvPr>
        </p:nvGraphicFramePr>
        <p:xfrm>
          <a:off x="790575" y="704850"/>
          <a:ext cx="756285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401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97398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Что это такое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90575" y="704850"/>
            <a:ext cx="763266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Ландшафтный дизайн – искусство, находящееся на стыке трех направлений: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архитектуры;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строительства </a:t>
            </a:r>
            <a:r>
              <a:rPr lang="ru-RU" dirty="0"/>
              <a:t>и проектирования;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ботаники и растениеводства.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Так же, это сфера деятельности, направленная на формирование комфортной архитектурной среды с использованием средств озеленения, </a:t>
            </a:r>
            <a:r>
              <a:rPr lang="ru-RU" dirty="0" err="1"/>
              <a:t>геопластики</a:t>
            </a:r>
            <a:r>
              <a:rPr lang="ru-RU" dirty="0"/>
              <a:t>, водных устройств, малых архитектурных форм, декоративного покрытия, элементов освещения.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Этой сферой деятельности занимается ландшафтные дизайнеры, которые делают эскизы, создают чертежи проекта и следят за реализацией.</a:t>
            </a:r>
          </a:p>
        </p:txBody>
      </p:sp>
    </p:spTree>
    <p:extLst>
      <p:ext uri="{BB962C8B-B14F-4D97-AF65-F5344CB8AC3E}">
        <p14:creationId xmlns:p14="http://schemas.microsoft.com/office/powerpoint/2010/main" val="2176017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6620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Цели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0575" y="817580"/>
            <a:ext cx="7562850" cy="5030769"/>
          </a:xfrm>
        </p:spPr>
        <p:txBody>
          <a:bodyPr/>
          <a:lstStyle/>
          <a:p>
            <a:r>
              <a:rPr lang="ru-RU" dirty="0" smtClean="0"/>
              <a:t>Цель: декоративное оформление приусадебного участка.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Задачи: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Изучить материалы о ландшафтном дизайне;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Выбрать участок;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Распланировать участок;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Выбрать элементы цветочно-декоративных композиций;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Разработать план работ по реализации проекта;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Составить законченную композицию.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893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973982"/>
          </a:xfrm>
        </p:spPr>
        <p:txBody>
          <a:bodyPr/>
          <a:lstStyle/>
          <a:p>
            <a:pPr algn="ctr"/>
            <a:r>
              <a:rPr lang="ru-RU" dirty="0" smtClean="0"/>
              <a:t>Варианты дизайна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0575" y="387276"/>
            <a:ext cx="7562850" cy="618564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                                                      вариант 1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      вариант 2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вариант 3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96400" y="1699708"/>
            <a:ext cx="2430780" cy="4453666"/>
          </a:xfrm>
        </p:spPr>
        <p:txBody>
          <a:bodyPr/>
          <a:lstStyle/>
          <a:p>
            <a:pPr>
              <a:buClr>
                <a:schemeClr val="bg2"/>
              </a:buClr>
            </a:pPr>
            <a:endParaRPr lang="ru-RU" dirty="0" smtClean="0"/>
          </a:p>
          <a:p>
            <a:pPr>
              <a:buClr>
                <a:schemeClr val="bg2"/>
              </a:buClr>
            </a:pPr>
            <a:endParaRPr lang="ru-RU" dirty="0" smtClean="0"/>
          </a:p>
          <a:p>
            <a:pPr algn="ctr">
              <a:buClr>
                <a:schemeClr val="bg2"/>
              </a:buClr>
            </a:pPr>
            <a:r>
              <a:rPr lang="ru-RU" dirty="0"/>
              <a:t>Дан участок </a:t>
            </a:r>
          </a:p>
          <a:p>
            <a:pPr marL="342900" indent="-342900">
              <a:buClr>
                <a:schemeClr val="bg2"/>
              </a:buClr>
              <a:buFont typeface="+mj-lt"/>
              <a:buAutoNum type="arabicPeriod"/>
            </a:pPr>
            <a:endParaRPr lang="ru-RU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60" y="488188"/>
            <a:ext cx="3792877" cy="199369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139" y="3410175"/>
            <a:ext cx="2681015" cy="140925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625" y="2481879"/>
            <a:ext cx="3771672" cy="198254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31" y="4362521"/>
            <a:ext cx="3663532" cy="192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725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006255"/>
          </a:xfrm>
        </p:spPr>
        <p:txBody>
          <a:bodyPr/>
          <a:lstStyle/>
          <a:p>
            <a:pPr algn="ctr"/>
            <a:r>
              <a:rPr lang="ru-RU" dirty="0" smtClean="0"/>
              <a:t>Конечный выбор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выбрала второй вариант, так как я считаю что таким способом остается достаточно свободного места и сам дизайн растительности мне понравился больше всего. Преимущества этого дизайна заключаются в хорошем освещении, достаточно растительности которая при этом будет гармонично смотреться.</a:t>
            </a:r>
            <a:r>
              <a:rPr lang="ru-RU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 smtClean="0"/>
          </a:p>
          <a:p>
            <a:r>
              <a:rPr lang="ru-RU" dirty="0" smtClean="0"/>
              <a:t>Из растений будут кустарники и цветы, у которых корни не так глубоко проникают в землю. Что позволит без особого труда и различных затрат убрать растительность которая в дальнейшем может разонравится или мешать. Так же они растут быстрее деревьев.</a:t>
            </a:r>
          </a:p>
          <a:p>
            <a:r>
              <a:rPr lang="ru-RU" dirty="0"/>
              <a:t> </a:t>
            </a:r>
            <a:r>
              <a:rPr lang="ru-RU" dirty="0" smtClean="0"/>
              <a:t>Еще один из плюсов дорожки, благодаря которому во время парковки машины в гараж она не повредит газон, хозяин дома или гость, идя в баню или в бассейн, или в гараж, так же сохранит прежний вид газона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96400" y="2818504"/>
            <a:ext cx="2430780" cy="2524014"/>
          </a:xfrm>
        </p:spPr>
        <p:txBody>
          <a:bodyPr/>
          <a:lstStyle/>
          <a:p>
            <a:r>
              <a:rPr lang="ru-RU" dirty="0" smtClean="0"/>
              <a:t>Вариант 2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3276600"/>
            <a:ext cx="2441393" cy="128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993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8489" y="623944"/>
            <a:ext cx="10886739" cy="57015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b="1" dirty="0" smtClean="0"/>
              <a:t>План работ по реализации проекта:</a:t>
            </a:r>
          </a:p>
          <a:p>
            <a:pPr marL="0" indent="0">
              <a:buNone/>
            </a:pPr>
            <a:endParaRPr lang="ru-RU" b="1" dirty="0" smtClean="0"/>
          </a:p>
          <a:p>
            <a:pPr marL="342900" indent="-342900">
              <a:buFont typeface="+mj-lt"/>
              <a:buAutoNum type="arabicParenR"/>
            </a:pPr>
            <a:r>
              <a:rPr lang="ru-RU" dirty="0"/>
              <a:t>Провести электричество к точкам , в которых будут находится источники освещения;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 </a:t>
            </a:r>
            <a:r>
              <a:rPr lang="ru-RU" dirty="0"/>
              <a:t>П</a:t>
            </a:r>
            <a:r>
              <a:rPr lang="ru-RU" dirty="0" smtClean="0"/>
              <a:t>осадить газон;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 Постелить дорожку из плитки;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 Посадить крупные кустарники, затем поменьше;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 smtClean="0"/>
              <a:t> Закончить композицию цветами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3630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489888"/>
          </a:xfrm>
        </p:spPr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96400" y="1366221"/>
            <a:ext cx="2430780" cy="4959275"/>
          </a:xfrm>
        </p:spPr>
        <p:txBody>
          <a:bodyPr/>
          <a:lstStyle/>
          <a:p>
            <a:r>
              <a:rPr lang="ru-RU" dirty="0" smtClean="0"/>
              <a:t>Я оформила приусадебный участок, распланировала и распределила все </a:t>
            </a:r>
            <a:r>
              <a:rPr lang="ru-RU" smtClean="0"/>
              <a:t>элементы декорации.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07920" y="588447"/>
            <a:ext cx="5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Законченная композиция</a:t>
            </a:r>
            <a:endParaRPr lang="ru-RU" sz="2800" b="1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45" y="1622415"/>
            <a:ext cx="7562850" cy="3975344"/>
          </a:xfrm>
        </p:spPr>
      </p:pic>
    </p:spTree>
    <p:extLst>
      <p:ext uri="{BB962C8B-B14F-4D97-AF65-F5344CB8AC3E}">
        <p14:creationId xmlns:p14="http://schemas.microsoft.com/office/powerpoint/2010/main" val="2876109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82127" y="1220859"/>
            <a:ext cx="1032285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Спасибо за внимание!</a:t>
            </a:r>
            <a:endParaRPr lang="ru-RU" sz="6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1636" y="2679758"/>
            <a:ext cx="3243839" cy="325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595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253</TotalTime>
  <Words>351</Words>
  <Application>Microsoft Office PowerPoint</Application>
  <PresentationFormat>Широкоэкранный</PresentationFormat>
  <Paragraphs>63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</vt:lpstr>
      <vt:lpstr>Савон</vt:lpstr>
      <vt:lpstr>Дизайн приусадебного участка</vt:lpstr>
      <vt:lpstr>Ландшафтный дизайн</vt:lpstr>
      <vt:lpstr>Что это такое</vt:lpstr>
      <vt:lpstr>Цели и задачи</vt:lpstr>
      <vt:lpstr>Варианты дизайна</vt:lpstr>
      <vt:lpstr>Конечный выбор</vt:lpstr>
      <vt:lpstr>Презентация PowerPoint</vt:lpstr>
      <vt:lpstr>Вывод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Дизайн приусадебного участка</dc:title>
  <dc:creator>User</dc:creator>
  <cp:lastModifiedBy>User</cp:lastModifiedBy>
  <cp:revision>19</cp:revision>
  <dcterms:created xsi:type="dcterms:W3CDTF">2021-12-15T11:40:56Z</dcterms:created>
  <dcterms:modified xsi:type="dcterms:W3CDTF">2021-12-15T16:18:42Z</dcterms:modified>
</cp:coreProperties>
</file>