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1" r:id="rId4"/>
    <p:sldId id="265" r:id="rId5"/>
    <p:sldId id="259" r:id="rId6"/>
    <p:sldId id="258" r:id="rId7"/>
    <p:sldId id="262" r:id="rId8"/>
    <p:sldId id="260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0D98-35A8-44BB-B2D5-6565E8FE2C31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BF28-7DD0-4794-9732-E1A346B5CAA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0D98-35A8-44BB-B2D5-6565E8FE2C31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BF28-7DD0-4794-9732-E1A346B5CA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0D98-35A8-44BB-B2D5-6565E8FE2C31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BF28-7DD0-4794-9732-E1A346B5CA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0D98-35A8-44BB-B2D5-6565E8FE2C31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BF28-7DD0-4794-9732-E1A346B5CA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0D98-35A8-44BB-B2D5-6565E8FE2C31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BF28-7DD0-4794-9732-E1A346B5CA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0D98-35A8-44BB-B2D5-6565E8FE2C31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BF28-7DD0-4794-9732-E1A346B5CA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0D98-35A8-44BB-B2D5-6565E8FE2C31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BF28-7DD0-4794-9732-E1A346B5CAA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0D98-35A8-44BB-B2D5-6565E8FE2C31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BF28-7DD0-4794-9732-E1A346B5CA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0D98-35A8-44BB-B2D5-6565E8FE2C31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BF28-7DD0-4794-9732-E1A346B5CA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0D98-35A8-44BB-B2D5-6565E8FE2C31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BF28-7DD0-4794-9732-E1A346B5CA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0D98-35A8-44BB-B2D5-6565E8FE2C31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BF28-7DD0-4794-9732-E1A346B5CAA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8B0D98-35A8-44BB-B2D5-6565E8FE2C31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7EBF28-7DD0-4794-9732-E1A346B5CA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918648" cy="1080120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6" name="Picture 6" descr="https://avatars.mds.yandex.net/i?id=0de626f8272faec26974b47a74218f3a767df785-9461059-images-thumbs&amp;ref=rim&amp;n=33&amp;w=444&amp;h=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05529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7584" y="908720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воспитательной    работы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апрель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1960" y="566124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Салахова Марина Юрьевна группа №11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Некрасова Юлия Альбертовна группа №10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2348880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- доминанта месяца – «Природа»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направлена на формирование ценностного , заботливого отношения к природе.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8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арина\Desktop\Новая папка (3)\20240423_1043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3589" y="1057933"/>
            <a:ext cx="2520277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Марина\Desktop\Новая папка (3)\20240423_1044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91879" y="1129972"/>
            <a:ext cx="2520279" cy="2189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Марина\Desktop\Новая папка (3)\20240423_1100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816" y="3836373"/>
            <a:ext cx="2533654" cy="2232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Марина\Desktop\Новая папка (3)\20240423_10504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23009" y="1119624"/>
            <a:ext cx="2498583" cy="2232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Марина\Desktop\Новая папка (3)\20240423_10452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8951" y="3858518"/>
            <a:ext cx="2535555" cy="2189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Марина\Desktop\Новая папка (3)\20240423_10433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8579" y="3940693"/>
            <a:ext cx="2535555" cy="2232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411760" y="188640"/>
            <a:ext cx="46805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Труд в природе  «Юные волонтеры»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дяди Миши в уборке территории детского сада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avatars.mds.yandex.net/i?id=4bcae30ff40a8e0b46f88cd54d4b7db15079af4e-5299366-images-thumbs&amp;ref=rim&amp;n=33&amp;w=363&amp;h=25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1368151" cy="1658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74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арина\Desktop\Новая папка (3)\20240415_1001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5324" y="676733"/>
            <a:ext cx="2592289" cy="3057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Марина\Desktop\Новая папка (3)\20240415_1034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4701" y="3611000"/>
            <a:ext cx="308547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Марина\Desktop\Новая папка (3)\20240422_1344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9297"/>
            <a:ext cx="3420378" cy="2592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Марина\Desktop\Новая папка (3)\20240422_13574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4395" y="3479574"/>
            <a:ext cx="3060339" cy="3420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44256" y="18864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 творческих работ   «Сохраним первоцветы»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s://avatars.mds.yandex.net/i?id=4bcae30ff40a8e0b46f88cd54d4b7db15079af4e-5299366-images-thumbs&amp;ref=rim&amp;n=33&amp;w=363&amp;h=25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840" y="5496718"/>
            <a:ext cx="1753311" cy="1361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Марина\Desktop\20240424_093211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1265" r="7912"/>
          <a:stretch/>
        </p:blipFill>
        <p:spPr bwMode="auto">
          <a:xfrm rot="5400000">
            <a:off x="3242119" y="1162417"/>
            <a:ext cx="2375087" cy="18688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Марина\Desktop\20240424_093225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t="4430" r="15952"/>
          <a:stretch/>
        </p:blipFill>
        <p:spPr bwMode="auto">
          <a:xfrm rot="5400000">
            <a:off x="3511098" y="3663070"/>
            <a:ext cx="1837127" cy="16029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9872" y="3284385"/>
            <a:ext cx="21545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Семья Макара Меньшикова</a:t>
            </a:r>
            <a:endParaRPr lang="ru-RU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3477840" y="5383123"/>
            <a:ext cx="2030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Семья Суворовой Лизы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04168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арина\Desktop\Новая папка (3)\20240417_0939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33275" y="2115397"/>
            <a:ext cx="3197858" cy="2656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Users\Марина\Desktop\Новая папка (3)\20240418_1142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1311" y="1552815"/>
            <a:ext cx="3361170" cy="2695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68952" y="116632"/>
            <a:ext cx="6243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рефератов «Первоцветы Урала»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совместно с родителями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avatars.mds.yandex.net/i?id=4bcae30ff40a8e0b46f88cd54d4b7db15079af4e-5299366-images-thumbs&amp;ref=rim&amp;n=33&amp;w=363&amp;h=25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393662"/>
            <a:ext cx="1622326" cy="1240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avatars.mds.yandex.net/i?id=4bcae30ff40a8e0b46f88cd54d4b7db15079af4e-5299366-images-thumbs&amp;ref=rim&amp;n=33&amp;w=363&amp;h=25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842" y="5373218"/>
            <a:ext cx="1622326" cy="122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Марина\Desktop\20240424_10292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882" y="1459588"/>
            <a:ext cx="3180954" cy="2701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9512" y="4437113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Адонис Уральский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3848" y="5042682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Подснежник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2160" y="4653136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Медуница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8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арина\Desktop\Новая папка (3)\20240412_1638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1801" y="1034008"/>
            <a:ext cx="2733040" cy="2050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s://avatars.mds.yandex.net/i?id=4bcae30ff40a8e0b46f88cd54d4b7db15079af4e-5299366-images-thumbs&amp;ref=rim&amp;n=33&amp;w=363&amp;h=25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45224"/>
            <a:ext cx="1075775" cy="1154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avatars.mds.yandex.net/i?id=4bcae30ff40a8e0b46f88cd54d4b7db15079af4e-5299366-images-thumbs&amp;ref=rim&amp;n=33&amp;w=363&amp;h=25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45224"/>
            <a:ext cx="1219791" cy="1073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71600" y="18864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Акция «Сохраним первоцветы»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1" r="-2206"/>
          <a:stretch/>
        </p:blipFill>
        <p:spPr bwMode="auto">
          <a:xfrm>
            <a:off x="2473619" y="717847"/>
            <a:ext cx="1773555" cy="31261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4"/>
          <a:stretch/>
        </p:blipFill>
        <p:spPr bwMode="auto">
          <a:xfrm>
            <a:off x="4378933" y="692695"/>
            <a:ext cx="1909002" cy="31512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226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арина\Desktop\Новая папка (3)\20240416_1704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7" y="764704"/>
            <a:ext cx="4248473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87824" y="18864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Огород на подоконнике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avatars.mds.yandex.net/i?id=4bcae30ff40a8e0b46f88cd54d4b7db15079af4e-5299366-images-thumbs&amp;ref=rim&amp;n=33&amp;w=363&amp;h=25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5589240"/>
            <a:ext cx="1260140" cy="1057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Марина\Desktop\фото сад\nTwFTeunv1w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267" y="764704"/>
            <a:ext cx="1870710" cy="2926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Марина\Desktop\фото сад\edY7B0vxIeU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98" y="3861048"/>
            <a:ext cx="3084315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Марина\Desktop\фото сад\FPMchrFz4c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64704"/>
            <a:ext cx="1944216" cy="2926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Марина\Desktop\фото сад\Lm3KUaHmE_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67705"/>
            <a:ext cx="1728192" cy="2178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Марина\Desktop\фото сад\lR7VL2KXw3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99862"/>
            <a:ext cx="1549658" cy="2178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https://avatars.mds.yandex.net/i?id=4bcae30ff40a8e0b46f88cd54d4b7db15079af4e-5299366-images-thumbs&amp;ref=rim&amp;n=33&amp;w=363&amp;h=25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78" y="5623280"/>
            <a:ext cx="1260140" cy="1057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991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арина\Desktop\Новая папка (3)\20240422_1227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548680"/>
            <a:ext cx="1928799" cy="2273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Марина\Desktop\Новая папка (3)\20240422_1229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80" y="851732"/>
            <a:ext cx="2027201" cy="2327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Марина\Desktop\Новая папка (3)\20240420_1130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10117" y="830843"/>
            <a:ext cx="2327020" cy="1906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Марина\Desktop\Новая папка (3)\20240420_11340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" y="3430612"/>
            <a:ext cx="2484103" cy="1980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Марина\Desktop\Новая папка (3)\20240420_11492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6326" y="3803970"/>
            <a:ext cx="2512694" cy="2000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Марина\Desktop\Новая папка (3)\20240420_11342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19817" y="3451215"/>
            <a:ext cx="2484103" cy="1939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Марина\Desktop\Новая папка (3)\20240422_12402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80" y="3580350"/>
            <a:ext cx="2027201" cy="2512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C:\Users\Марина\Desktop\Новая папка (3)\20240420_11493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62678" y="1007029"/>
            <a:ext cx="2311400" cy="2000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206108" y="116632"/>
            <a:ext cx="603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«Воскресный день в музее»   </a:t>
            </a:r>
          </a:p>
          <a:p>
            <a:r>
              <a:rPr lang="ru-RU" dirty="0" smtClean="0"/>
              <a:t>           «Путешествие в космос»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09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арина\Desktop\Новая папка (3)\20240423_0930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54852" y="1355487"/>
            <a:ext cx="2432780" cy="1687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Users\Марина\Desktop\Новая папка (3)\20240423_0932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46437" y="4092827"/>
            <a:ext cx="2393950" cy="1650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Марина\Desktop\Новая папка (3)\20240423_0934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36975" y="2448153"/>
            <a:ext cx="2340611" cy="1842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Марина\Desktop\Новая папка (3)\20240423_09402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6" t="-1" r="18615" b="-694"/>
          <a:stretch/>
        </p:blipFill>
        <p:spPr bwMode="auto">
          <a:xfrm rot="5400000">
            <a:off x="944554" y="935769"/>
            <a:ext cx="3654492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41322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Плакат «Что нельзя делать на природе»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avatars.mds.yandex.net/i?id=4bcae30ff40a8e0b46f88cd54d4b7db15079af4e-5299366-images-thumbs&amp;ref=rim&amp;n=33&amp;w=363&amp;h=25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719" y="5668195"/>
            <a:ext cx="1075775" cy="1154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vatars.mds.yandex.net/i?id=4bcae30ff40a8e0b46f88cd54d4b7db15079af4e-5299366-images-thumbs&amp;ref=rim&amp;n=33&amp;w=363&amp;h=25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785" y="5668195"/>
            <a:ext cx="1075775" cy="1154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630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Марина\Desktop\Новая папка (3)\20240416_1724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552" y="1124744"/>
            <a:ext cx="4104456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979712" y="260648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года «Карта Российской Федерации»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avatars.mds.yandex.net/i?id=4bcae30ff40a8e0b46f88cd54d4b7db15079af4e-5299366-images-thumbs&amp;ref=rim&amp;n=33&amp;w=363&amp;h=25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661248"/>
            <a:ext cx="1075775" cy="1154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i?id=4bcae30ff40a8e0b46f88cd54d4b7db15079af4e-5299366-images-thumbs&amp;ref=rim&amp;n=33&amp;w=363&amp;h=25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661248"/>
            <a:ext cx="1075775" cy="1154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Марина\Desktop\20240424_09311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3" t="4034"/>
          <a:stretch/>
        </p:blipFill>
        <p:spPr bwMode="auto">
          <a:xfrm rot="5400000">
            <a:off x="5044600" y="1093291"/>
            <a:ext cx="2511181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Марина\Desktop\20240424_0931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3" t="3679" r="15346"/>
          <a:stretch/>
        </p:blipFill>
        <p:spPr bwMode="auto">
          <a:xfrm rot="5400000">
            <a:off x="6119865" y="3529295"/>
            <a:ext cx="2529425" cy="2888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5445224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Заповедники  РФ  и  Пермского края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1108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арина\Desktop\Новая папка (3)\20240423_0947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1116" y="970677"/>
            <a:ext cx="2664296" cy="2252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Users\Марина\Desktop\Новая папка (3)\20240423_09522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/>
          <a:stretch/>
        </p:blipFill>
        <p:spPr bwMode="auto">
          <a:xfrm rot="10800000">
            <a:off x="3419872" y="1141895"/>
            <a:ext cx="5400600" cy="4358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Марина\Desktop\Новая папка (3)\20240423_0948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2318" y="4023155"/>
            <a:ext cx="2581891" cy="2401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55776" y="11663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 «Сортируем мусор»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avatars.mds.yandex.net/i?id=4bcae30ff40a8e0b46f88cd54d4b7db15079af4e-5299366-images-thumbs&amp;ref=rim&amp;n=33&amp;w=363&amp;h=25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703630"/>
            <a:ext cx="1075775" cy="1154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i?id=4bcae30ff40a8e0b46f88cd54d4b7db15079af4e-5299366-images-thumbs&amp;ref=rim&amp;n=33&amp;w=363&amp;h=25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377" y="5663442"/>
            <a:ext cx="1075775" cy="1154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574843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411</TotalTime>
  <Words>129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32</cp:revision>
  <dcterms:created xsi:type="dcterms:W3CDTF">2024-04-23T12:04:30Z</dcterms:created>
  <dcterms:modified xsi:type="dcterms:W3CDTF">2024-04-24T09:54:36Z</dcterms:modified>
</cp:coreProperties>
</file>