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0" y="852"/>
      </p:cViewPr>
      <p:guideLst>
        <p:guide orient="horz" pos="20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8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9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1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8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7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3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9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451A-E1D8-4D7C-A66C-6271C65B6B57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47BE-8034-47DC-BB17-806C54AB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9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 rot="2648293">
            <a:off x="666750" y="89058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rgbClr val="1D1D1B"/>
                </a:solidFill>
                <a:effectLst/>
                <a:latin typeface="robotoregular"/>
              </a:rPr>
              <a:t>4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rot="2648293">
            <a:off x="666750" y="890588"/>
            <a:ext cx="952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D1D1B"/>
                </a:solidFill>
                <a:effectLst/>
                <a:latin typeface="robotoregular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D1D1B"/>
                </a:solidFill>
                <a:effectLst/>
                <a:latin typeface="robotoregular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1032" y="264695"/>
            <a:ext cx="6906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1D1D1B"/>
                </a:solidFill>
                <a:effectLst/>
                <a:latin typeface="Roboto Light"/>
              </a:rPr>
              <a:t>What </a:t>
            </a:r>
            <a:r>
              <a:rPr lang="en-US" b="0" i="0" dirty="0" err="1" smtClean="0">
                <a:solidFill>
                  <a:srgbClr val="1D1D1B"/>
                </a:solidFill>
                <a:effectLst/>
                <a:latin typeface="Roboto Light"/>
              </a:rPr>
              <a:t>colours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 Light"/>
              </a:rPr>
              <a:t> are the ghosts? Wright the right </a:t>
            </a:r>
            <a:r>
              <a:rPr lang="en-US" b="0" i="0" dirty="0" err="1" smtClean="0">
                <a:solidFill>
                  <a:srgbClr val="1D1D1B"/>
                </a:solidFill>
                <a:effectLst/>
                <a:latin typeface="Roboto Light"/>
              </a:rPr>
              <a:t>colour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 Light"/>
              </a:rPr>
              <a:t>.</a:t>
            </a:r>
            <a:endParaRPr lang="ru-RU" dirty="0"/>
          </a:p>
        </p:txBody>
      </p:sp>
      <p:sp>
        <p:nvSpPr>
          <p:cNvPr id="11" name="AutoShape 8" descr="data:image/png;base64,iVBORw0KGgoAAAANSUhEUgAAA8AAAAKACAYAAABT+RFDAAAAAXNSR0IArs4c6QAAIABJREFUeF7svQmYJFd5JXpuRGRmZW1d1fuq1r4jgQQIPQSSNyzAPGwDxv4e2MaMl2HsMYvBg/084/e9N57xOubD81hsD57x8owZ22OMMGCQMCBAwgi0oAXtUm/qrbr2XCLiPp//vzcyqyWgO9XK6m79qa/UtWRsJ6Ju3XPP+c/vvPce9jIEDAFDwBAwBAwBQ8AQMAQMAUPAEBgqAs45N9QD2sHgjADbU2AIGAKGgCFgCBgChoAhYAgYAobA8BEwArwKmBsBHj7odkRDwBAwBAwBQ8AQMAQMAUPAEDAEjAAP/xkwBXj4mNsRDQFDwBAwBAwBQ8AQMAQMAUPAEIAR4OE/BEaAh4+5HdEQMAQMAUPAEDAEDAFDwBAwBAwBI8Cr8AwYAV4F0O2QhoAhYAgYAoaAIWAIGAKGgCFgCJgCPPxnwAjw8DG3IxoChoAhYAgYAoaAIWAIGAKGgCFgCvAqPANGgFcBdDukIWAIGAKGgCFgCBgChoAhYAgYAqYAD/8ZMAI8fMztiIaAIWAIGAKGgCFgCBgChoAhYAiYArwKz4AR4FUA3Q5pCBgChoAhYAgYAoaAIWAIGAKGgCnAw38GjAAPH3M7oiFgCBgChoAhYAgYAoaAIWAIGAKmAK/CM2AEeBVAt0MaAoaAIWAIGAKGgCFgCBgChoAhYArw8J8BI8DDx9yOaAgYAoaAIWAIGAKGgCFgCBgChoApwKvwDBgBXgXQ7ZCGgCFgCBgChoAhYAgYAoaAIWAImAI8/GfACPDwMbcjnuQI+L7zc/z8Sd/4FhfQ/z6+RTaOr2PdyVPs+9tuGn+44mAnOcJ2eoaAIWAIGAKGgCFgCBgCMl10ziZxQ34UjAAPGXA73CoiQK4YGG2PU+qYE0ee+P2KVvpqk+pN/imGKfekDcmb9Zs6rJXwnl8ncHI03Yl8yx3FlZ90QisZcDy+k/33EWD5tP/k4sk/iY2v4k2wQxsChoAhYAgYAoaAIWAIRASMAA//WTACPHzM7YirhUAgmx5l7wyETSolFULqlFJGWpmQQx4lskYCuuLbpZeN5L1kvLIfJaD8l2TV+wLOpXBI4MvwnhJwSSTJfcCsYOTxjAJprjiu7ldf4cSR9O2kOqGj5ejVugN2XEPAEDAEDAFDwBAwBAyB/imfKcBDfx6MAA8dcjvgaiKwQkv1JML95JJ0Ugmk8lMPJxIt30eSnFR0U0lwVI89EAlwJM/OwfNDvg5E1fFf/U/eT6Is+xf7i7y///Uk+3Xcm9M9xlf8zAl7D19FPtz7cjVht2MbAoaAIWAIGAKGgCFgCDwFAqYAD/+xMAI8fMztiKuEgFqSAyMUcTSS2zx8OwWQ9ZX88k05gEKtyz6DJ8EM5FIX7CKBpgKsZFaszi4Vklr2W5KDlJzJm7jP6IHm7kmuSb5XEtuoPoc9wwn5VQKsOjYt1YAo1bK/sNvAheMV90zXqwS+HdYQMAQMAUPAEDAEDAFD4EkIGAEe/kNhBHj4mNsRVwUBkkaSzmB59tE8HG3EWp8bFWAySbEtcxtXirLqQIIct+vzKAsPZo2v7l95MclsijIQ5qrs15eqI5eBdAcl2bsEhRBgVaCF1PZKlpXsRlU6aNIKoxPbdfwQDhzJb5/6awR4VR46O6ghYAgYAoaAIWAIGALfFgEjwMN/QIwADx9zO+KqIFAGAqw25B7ZjV7hcFJBRlV1uL8aONLSXmKVqMEh6opUmUeIpJQ/E1tzsCTTUs3DJp4Um2pxoYptHwEOZuiqJjkSYH4/6MVHacS0aIe6475kLnJvrWXuGaWD8XpVkLeDGgKGgCFgCBgChoAhYAg8NQJGgIf/ZBgBHj7mdsRVQYAaavwgO0zgRaV1ItZGizE/izFSQmIDR1XbsQZcKYFVfkyKmTsgdw4dAF0ANE1H63FwRevXJMCiC/fU3Xr4mrZokuOwU0nGigRZ99GfxhUU3/Bt+YdJWk96MWGL17wyeXpV4LeDGgKGgCFgCBgChoAhYAg8CQEjwMN/KIwADx9zO+KqIBBIa39TX5Lg4FZW9VY/SBfjZ6yt5QcV3KJKiGais6qyJLstOMx0gH0LBY60chycX0Cr20FRFrJxQtGYluvSI3UJGlkNk6NjaGQJNoyNYDRz2DYB1DxQCwQ8UtaoGrOi2AuZVX/zk+t99VpEEa4qiUmArQp4VR43O6ghYAgYAoaAIWAIGALHgIAR4GMA6QS/xQjwCQbUdncSI9AfAV0ZlpM+uzCJLalwTGhm8BUVW9bnAh2nH0sADnWBhw538NCBeeydX8LhtsPhZY+Fdon55WW08y4KpkyzxZEQU01+TpxDLU0xOjKCWppgcqSGkdRj45jH2kYN26cncMbacWydANamQANAHR51T62Z9ciUq1XtlfOUwC3VtlVlTuQLMXnHjK4oJffytU7im2SnZggYAoaAIWAIGAKGwLMHASPAw7/XRoCHj7kdcZUQiHZk5YMkuiUYSZUEQimUkgSYSqu0KEpReI/CJWgBmOkC9x9axu27D+C+mRYeXHDYswQcanu0S5LkVItvQ3SzqMiVj1nDqnhcDddSuVZaLaFE6ktMNRw2j2TYVM+xvdHFRevHcdG2TTh7QxNrUy9EOHOM4lIbttYpkxSrIh33RtbN95B0mwC8Sg+bHdYQMAQMAUPAEDAEDIFjQMAI8DGAdILfYgT4BANquzs5EZCGR0EBToWIFkJ0SRoTSYROpX0RbcpJooQy9wmWMofH28Ctu5Zw557DePDwMh45PI/DObDg6mi5OvKkgdJnkhKthFPJqZeWRSTUoZa4Cs2KPX9j7yKmTBeoocBI2UUtb6FZtrB+tI5tUxPYtqaGizauwZVnTOPccWAMQJNk2NOArbZo1jO7xIVrpNKcKDeWVOoQ3GUK8Mn5cNpZGQKGgCFgCBgChsCzFgEjwMO/9UaAh4+5HXEVEBACLFSxRBKZcKKddEU59Zm2GlIpFV0HHMqBW/Yt4VP378NXD+TYtQQslE7qfss0hU8SFCTPnsSXdumqcrcK3CpJskXpjXIwyTZ90f1sVMOq9CdKnml3Jplm/XETJTaNOJw37vGCzaO49oKtuGjKYdR7qRkWtTeEbAmJZ/dhEaJDupcEavXSq1cBfjukIWAIGAKGgCFgCBgChsBTIGAEePiPhRHg4WNuR1wFBGKQshBN6ddLjkoi6oXIKu/1yJFi0QPfXOzgb+88gFv2zOOh2TZmijq62RgKl4Kk1gWbs5bhkrSGzr2xPje0IVI7dZVKpccN6dPsHRxOJLRMKmIhL5Boz2F6qJMyx4jvYiRfxKbRDBesHcG1O6fw4rPW4pwxYMx7pL5A4nleoXmSbOpRCplORBEO0VmrgL4d0hAwBAwBQ8AQMAQMAUPgqRAwAjz858II8PAxtyOuFgJUfiUmORDggtnK2gaJim8bwMHc4Zbdy/jLr9yP2xZSHCwzFC5DgUxUYr5EXSVxLgshv2mmpLMsYuddrexVlTfGMke7c4yS7k/kikSYe9E051A8DLhU2yeVHbFJJ2WJ0aTAjizHCzaO4NXP2YwrtjYxBY8RADRiCzf3HmVSonCaah2qglcLeTuuIWAIGAKGgCFgCBgChsBTIGAEePiPhRHg4WNuR1wVBFhnGw4ceCn7/JKoMtl50QGPtwp89O4ZfOLevXhwCZhLR9F2rA0mv1UaqSnMpaq+Sei9y3ZHwUpdpU5FlVfkX5LfHsnt78RUQREt0RUvdpIYrcfSGuGklqEoaeEu0PBdrPUtXDpdw/deuB4vu2ADtmfAeAlkfI9Yr1XVdi4VMm4K8Ko8eHZQQ8AQMAQMAUPAEDAEviUCRoCH/3AYAR4+5nbEZwwB7ebb7znuVdrqz/RrrY3l11R954T85vjDz+/CF/Ys4pGOQysbhafdOdqUA0HVWlpapnt708uJzLXXq3el97mPAPMMYltipz2HVVaOyq/+MKF6K22O1Mos55KkEnaFMkdW5phEB2fWPa4/fwNeefFGXDAGTHgGZBVqqw59mCQIK5yiHo//Y91xeImFu68uuff2/u8+Y3fOdmwIGAKGgCFgCBgChsCzEQEjwMO/60aAh4+5HXFABHoCrnh8g024R9q8K6S7r5p+Nd25+ilJJPkjRduiANIEuS8x6zLcsdzFB256DF/cleMQGminCQppohvV28gcY5BU2Gu/olxdU983V/QdXnnRtClri6Twip9TOaZaHLaVlklVvTHfRDWXP+xKaFbqPRp5js1pju8+dxqvu3wznjcJrJGf8RiqUgu/ZjmyWKOBQkK32LgpYMTjSk20XqOEhoVzClXFA94128wQMAQMAUPAEDAEDAFD4FshYAR4+M+GEeDhY25HHBCBqo+v2IlJEkPwVKC5DJzif5q5nCBdQYBDGyRRVnN0ncOiT/BIXuI3PvUAvriniwNuCt2EucpUTwshmKLbkgz3ZNMBz/6ozZ6SPAchuSLD3CbWEGsglr54VqGO2aeMuEKj7GBzuoDvPXsKb3jeVlwykWDUh5rg0Jo4kbZIHkVKcstlAiZN8zq5YMBv9gdoafsmjdBaoQ2fmOu3vRgChoAhYAgYAoaAIWAI0LFnjSqH/BwYAR4y4Ha4p4FARRpJcnuW4jLEPFHd7L18pWBq9atD4UmCPdKkg3nUcX+3xG9+/C58aZ/HoWQCnbQRFFPSvrzPmhwo4Ir9P43rOJ5N5ZJ4fK09RtINBDh8P9Qau5I9hFtYhwW8/Lx1eOOVO3HJmMME+wVHBbl0cKVTnksPtsjQJMAavlWlUwvfp1ysP7FR+XhumL3XEDAEDAFDwBAwBAyBY0fACPCxY3Wi3mkE+EQhaft55hGoCDBtzrGzb6xkTdTyXHHgUtoVqWiqLYXIX9ulh0+BPf9CiH/t77+OL+8rsN+tQTttBlKttb3sF6zbUj7l9qFH8DN/lSuPIDxVewxLerVri3qrpLivVRJDunyBer6I7ckiXnnBRrzhih24oOmlj7AovdKvmMnXUTxXe3Wl8waVm9euoV2BFBsDHvZdt+MZAoaAIWAIGAKGwLMEASPAw7/RRoCHj7kdcVAEVpTXBht0FeXUR4DlfSR34vlFKQTWUexEOwEOOuA9//Qg/uIb+zE3thnL3QxIWQ2rvXTlvawZlvOMRDMopoOe+6DbhcMmJK6scU7yUP/M82JbpkTCrmiJ9kx/BtD0y9iMRfz4lVvw+ks2Y1stR73IkfkMicsqJ7VeX7RYK9mXLlEkzFKHHOqgQx3xoJdg2xkChoAhYAgYAoaAIWAIPDUCRoCH/2QYAR4+5nbEgRHoD7+KJFfVUNFtte9PTwXWhrjC4wpHC7QT8vuRe1p4/01fw97mJsyxILbRkAJhV+Z9BDgqy7HOeHUJsGjSkmKlBJ2KsCQ8i0rLmmW2ZUpRstex72K0WMJzx3P8xFVb8Yqz12KjJENrHXHkszHgWnYRVF6lvAzICgRYyHVo9zTwfbMNDQFDwBAwBAwBQ8AQMASeCgEjwMN/LowADx9zO+JACND0TPLn1Q4spEwl4aqNUPiiZ4OOJLlA16WYh8NtS8Bb//tXsDuZwmJtBGVG0tgF/dFUWTX3mfXDvegnkk+xXK/c8UBXcdwbVZbuEOMs6ddBlQ7ibSJkNUfBc85qQNlFWraxJl/ANTum8XMv3IKr1tUwLq5xkuUEKeOwKZD3dT8iCVYeHAhwqA42Anzcd802MAQMAUPAEDAEDAFD4JgQMAJ8TDCd0DcZAT6hcNrOnjkEYs1vqH8VEtj3EmWUr/605PjzEvPOYRcc3vVXd+KWuREcxBhcyj6/bcDlQgpJLGPfXGXV/cdYJQJcXWIk/FqjLPW/nosBtD2XouqStIsCLC2cStTLLqY68/jpF2zF6y/dgDPqQBNd5mNLcrQrSHTJemn5DuXOct1UmnudjTUH2l6GgCFgCBgChoAhYAgYAicaASPAJxrR77w/I8DfGSN7x0mBAJXPSHITadHTe0XLbiDHLkE3d5JdxbcVJTDjgP96zxL+8OZ7MOPWwI9MoLPcRlrPUJSdwHWjshwDr3r7077D/SnTQwSlIuMk4dLMVw8eOLnS3dDDl8oucWI9sAfG8jbOc3P4het24PrzNmC67CAjR04yOGmMvLKVlLZYIiHu4WsZWEO813YoQ8AQMAQMAUPAEHhWIWAEePi32wjw8DG3Iw6CgJTz9lKwqFhKDJbzYK6x1Kzy/2yPmzgJhipzIE8cWg64vV3gZ/7iK3goXQuHBrrdEmmtKWdSdJfgRurwsnEghDxWCMTSollKoqtJgKMFmqcSFgJ6cc6qVktro9AlieowHGpFF1PdWbzy4s148/M24IpJhxEPFHkXSVgg8K4m9dPR/szlBBLg6I42AjzIA2vbGAKGgCFgCBgChoAh8J0RMAL8nTE60e8wAnyiEbX9PTMIRO4ZcrDIznLnUTiPTPRPJa6lEDmmGHu4PEE7ddgN4P/82O34+L4cs6Mb4FpdSYRO6xNsdiTpz6XLe8pqWQtkl9/j5awmFYwXrgQ/VukKCRbfclSt+2uEQ9iVpFrnqKGDTeU8fvmaHfixCzZisnBIHNtE5bILVxFgBZeBYUQltgu2RsDPzCNtezUEDAFDwBAwBAwBQ8AI8PCfASPAw8fcjjggAiLABhewEOCkROFKZKAKnJDuoetJ3HJkVDCLBHOJww2Huvj3f3sLdtc2oIUGXOFRzxpoh45CtVqCvOzCi72YknAWeCb758Yk6VgkO2w9NNY+B9CUsYYvojIdZV9+u6eSay/jQjhysz2LH9qxBu940VZcsqaOulcCTFqdIpMaaHm/NFTSa02DoCwHG/ZlD/iM2GaGgCFgCBgChoAhYAicSggYAR7+3TICPHzM7YgDILDCfMz0Yg+USSkfGl2lBDgX5bIQS2/iHXZ5h1/+xwfwmQMdzHQzFElDCB9bIvnQ+4e9f9n3lnZqqfr1CcpAMhkylaIMdmuSz2EHQkXJu1f3K4zW1RTFKghLz12ty9ojmZ9LVpgDGr6Dc/N5vPu6M/E9Z0xjfeLhXIEcBTLUBL+4TYjGqhzVRoAHeGBtE0PAEDAEDAFDwBAwBI4BASPAxwDSCX6LEeATDKjt7plBYEUGNLObyPESkjyth5WaXxLXYApue4e2Az73RBe/+ok7cXc+ilpjEkVRiMIp5b1pgtQlKDpdLaHta3NE2stvaspyIeRSWiMNWwldwfypUPfZnkOdcjRG07asrYxYy0xCHAi749UUWNtZwGsv3op/dfk0Lh1z8EWBNHWinittVtLMPbCcWHDVDsvDv+5n5jGyvRoChoAhYAgYAoaAIXBSIWAEePi3wwjw8DG3Iw6AAPkqaSjpWOod0qrrUbAtRxcw2wClCRac1v7+p4/fjX/cU2JfOo2yZEJyDpcByADPeGjhd/yCqrKmSav62+u1q3FbUYlVWvgtifBT5WRxd/3fr0g0g7YCGPF7QZUO7DOcF4k4k68BT18yCa6nys3exdS/qVEz0Sr8jLZnvjxbJSWi9MJ30fAFLh53+Hcv2YLv2zKKMbE/O9lMnN9OCbCIxvK9COoqEP8BnhHbxBAwBFYHAR2Zv9062bdZOVwxNh7Pnr7FYBvW7FaMuRGWYS9grs7tsKMaAobAKYaAEeDh3zAjwMPH3I44AAKcFpU+WJRFoYwzmR4B9vw5LcEuxSHncOtSgV/9yG34ZmscS7U1QujSjEnRHZRgAXCIQU409Er64gYrdK/XLkmz5EuH/rhBWY2zvaOJbfAcq5jsewp1aKyrpx2Laz3S0iu9js5qktaq764Sb7Vzp0JOafnWAKxcSOqTCLCQ3xCYVaZqY3bsE+ylR/B0dxbvvG4bfuzcaWxIHBrxVCRVmwSYdJoEOJ6Qqb8DPK62iSHwrEEgUlaOZLp8Fn04mkQfVhmPwkO9JTKMhrFSRsbgwhH3yoqXfq3/j1uK56XvXTpWBxtM77D9hDiu9slm4RhGip81z6pdqCFwsiJgBHj4d8YI8PAxtyMOhEBoSyQTl9DzdoUqqwSuS2XU1XDAJfjPX3gCH7l/DjO+hm5Shys13kknaFovK/1z+SHhWUpyyxiGJaSV6it1UtWgdbamX8W5HSdhOg3jeVF1dUhK7o+JykxaplIrWqvsWyivzAs9aqUGT+WSOJUCJeknJWq+SGZZ1czDCi2VI8kkMZyHK9W+HO3PK3sE6zTS0/TNfr8+w1h7Fq86p4lfeNEWXDBWx6R2jVJ1WSawMQKLG/I8jAAP9LjaRobAswQBGZMkQE+zGPqZZ4+wRpbZC/B7MgHWsU29Nv3UliNcjwCH0VfG6pXcVcfrFQR4xT0Iq30cO+PfkT4e/Cy5XXaZhoAhcBIiYAR4+DfFCPDwMbcjDoKApDEHyzKppdiUI5HUCVLhu8idQ9eleLhV4m3/6x58cX4Ueb2OnHMeqeftvZTEiq+4x2ZlUhUtz5wnxTZDQpmraVlPQKBCq1M5pZv6/kSIKVAk2l5JiSrDtUiie318Y+veQk4snks8S76PSrWSa9k7w78CeZfvhllkGXfE66lOPxBlsXYroR0v2zi/NoNfuf5cXLNpDdaxnjpsIkqxkO6gjRgBHuRJtW0MgWcVApGysvpECXB8xYW6+HV/K7ceqaVrJ7piKm5aFZ1oJoEOSjrCChmOY1rIKKjG4/4SknDYngpNblzVzvQZtiO9flbdNrtYQ8AQOIkQMAI8/JthBHj4mNsRB0FA5kiB7Umf2t5khhZhVUELdOAw7xz+7t7D+IMv78J95TTaSYKyDEwvBl2tqMsNBFgmTyVcqbRXg6SYNh3CpOTnvcmYRlGzVVKJJNizpX6YLYWCMstk6ZUyRZyAcVdUK/rqa6trVKK9oqouCitxpifXzPdpqyPPomg5NbLZoILIAkHIdC48XFJDo2hjenkP3vaKi/HanWuxI1ieZUFBJochVEyuPy4MDHLDbBtDwBB4NiBQmZB7lR1h9AxrepW1Oa7McSmQ2QM6nspIF8Zl+d7RJDaUjag9OijBalkJxDh8GoZmzezvFZL06K2q1IFuy+KmLlnqv/YyBAwBQ2C1EDACPHzkjQAPH3M74iAI9Jd6BXVArMqigupkyvscy0mCgy7Bb3/iLtzwWIFdyRTKWoaCBLjir0ftTGOf9KzC7IitkbSG14f63BCK1T9VEgJMBVgJMF/CPWU/cZ/x36OCtKSdUjiheF7ch9i0I/kN07goLFczN1WZVXku4F0OpNGeHWzUZSC0js2hgsSLFGnRxUQ+i9c+7wy85TnTuGTEIwuWcuXWPQLcp7cMcsdsG0PAEHgWIKCkUm3FshR5FIHVxcrwnlBRwbFLldxAguO6YhyD42BcMdOeSiykecUxJOigYsE6gpXibJEhrW+fceSPQ6mcr7SOs5chYAgYAquHgBHg4WNvBHj4mNsRB0Wgj7eKMitkTSdcWhabYyFJcE8nwa/99Vdw21wTM7UpTTdOYjhLIJXVvkJroTgDijMjUU9XTrpEEY0qcN/7eRqs95VKOLEih52LSsGEaZWbmcYcSWXUJ/QSPHwmV6SK8gr1t08hro6ZaK1wCOcSAixW63BtRSaLAlTEfRLSopkUHUTwum/jRRvr+PUXb8HV09oFuIqXkX2oZdoI8KAPqm1nCDx7ECglnz8uRmqpRwgV6JUD9y8+is85DrTxvX1sNTLWvrZ0vfcHk0soRuFe0mCDluC+o1P04xguQ3KfPbtPPe6x5GfPPbMrNQQMgZMLASPAw78fRoCHj7kdcUAEqjlLyDCJCrASYO1kO+cc/ufuHO+96V48uNzAYm1M52KeCmnfJIjdkijXMvQq0Z/1rHz90kH8nPXHasETtTnajYOKEVUPEs7+Gl8JrxI1WK3KvRmhqrg8B4q1PiPhLgAmUa8I1YqWv77wK9lnjSsAiqTst0eAnaQ/82ckxl1NxuY0MdizUebYmSzi964/E9dvHkWjspBHHmwEeMBH1DYzBJ51CCj51XwG1VJDGBWRCK7lWLkh34qkNKbVywDNdm29FU75/GijTviGup8j5dZ0hKgmr1CfQ/mJLOQ9aV+h7DguKpoE/Kx7bu2CDYGTCQEjwMO/G0aAh4+5HXFABPoJMHehicraC1cnPh6HHfBbXz2EP7tjP2bcOJalxtZrzlWchYlSAElqlsArKqiyv3hiWl2rqc6x+JYks6/3bnQVi/UuJkkn3GkgpDoh1GMw/TkQ2JCyHLdxvqZ6KxVgIcC0QPO6+toQUeUouX2hbZCkNpcEmOoyp38alqWkXOuKNRMrh3NdLQvm91kLHWrn1ncO4z9dfxZes2MCa6qgZx5Dq/IC7e4LihnwptlmhoAhcHoj8BREtfet8JmEFvZiBGMlbv+mdNFEoVhF4L7SlIBgj0iHNP0wTisBDoy7XzmW7fqDuZ58K4z7nt6Pp12dIXAqIGAEePh3yQjw8DG3Iw6IwJMJMK132guXBJgEdrcH3vrxb+IzBxIs+AZKBlKxLLYgESRxVOuw/E9UB5La/uCnmLIcyG8VvEVCy/dyD5yqcQ+0VpMuhvrgQLZ1D0qqmU1FSlnw0MKy2Ws4iMQkyEkmucuxP7Dw6XA+KlmnekyeBwmwy1l2LK2S2O7Jl2yvJDsO/D5OITmZ7Fapzt7F6aWeyNr2DN561Vb8xMVrsLmeoCYhXlSpdbqofYD7lfABb5ptZggYAqc3AlXZSCjnqFoZhR/E7kMyuEUirG3oYv2wLjfqCC8LcCIA6xjUW47T8EMZ4aQXugYjyvuqrgD8mxB7tev2cXFUSjtknbQvf0H2dXrfHrs6Q8AQOPkRMAI8/HtkBHj4mNsRny4CgcBWLS3ChKYL4BtLHv/2Y/fglsUmuqjBpZx0FfBkjdKjl4oplc5Q+9vn0ctCfS9TRIVOsm7YF6qmJqrLar9gJZ0M3VJll1+xZ25QGoTAavsjEWyp0fI8+LbCwSVMiS4k8KpWS9DtFkCSSe2c2qS1p7FuUBdpmm2CQXs1c65V8j2iAAAgAElEQVS1CwgYX+XF2hyTt/o7e3ADkvCQOl2FbrF+GFjbOYIfO38Kb7lqI3aOZmjK1WlQl6SiGgF+uk+pbW8IPDsQ0BU5eekQyvSBvpeUYNCDEsKmhMWG3uUyxvUvQPpQshHfo+NntRhXfdUjwDL2yqpiV0duWURkmQrHVBdaxQUHD1spydiWwksJjI7tloL17HhU7SoNgZMVASPAw78zRoCHj7kdcWAEwkSrmm/FPsAJzb5YdsCNjy3h1z73CO4uJlBwYlSQBLIFUAIvtbOkmSSnVFPjjpQYi5JMpZT1wsJc2RKpEHcySWYhKmqG0qdIRKLoagsiiRuNKnBgp3JGqleoghGSShleJWSX51Wg5oBOp4ska2pqac5GTqzd5UQuQ+4bgKupkiHb5EjZ2qgkYXUoOJEUAtw3SQyTUGHJ1fwx/jyBK0pMt2fxfVvrePt3nYELJ+oYl6mjEmAq3FWgzMq558B3zjY0BAyB0xSBqg+6DjaSaRAuVYcijpW64Jck0QrTR4D7e/OK8ht0XhkylTxrmUcc72NtcdSNufjYs9VEgw+JcdVMThqmk1yzxCTUKodSGP5tMBn4NH027bIMgVMEASPAw79RRoCHj7kdcSAE+nx2FdnrKQ9UfxmA9Rdf24P33DGDRzCFgu9jTa1KuPBMZJZXNyQyx4mWWqNlOuVLpL6LkaRAM/VYM1JH0e7gyGIbnWQEnbSJbtIQG7KT2mElwVorTK91f3siTti0l65M4CRHKwVSKhacEObBbuxQIMUICox1F7CmATSaKZa7HgfmS+T1CXSzTHsZpwlc3tGpXUKlRRWPKqFainj7K+v6bMxBBU6KAlOdOVwxnuPXXnEeLptuYlL0Xw3pehIBjiR6oPtmGxkChsDpjEAcbVY4oXnBVQt07Zcu5FPS+JmIz/FYlwiZwcAEfy39CIowrc103zAzobME5Muy4Fg5WiQ3oQ7UR+CTui4SstxFSK1mMqg1mv+mcjyhvlpcjEQGYy0bSRMuMH77OuHT+f7ZtRkChsDqI2AEePj3wAjw8DG3Iw6EQG96VUWlVBOsAi2X4BAc/uCz9+NPH+pir5tU051MuhxKWo5JUKX8iwowCWmcMCkxzpIcjXwBWxsFrtyxDhdNp1g32kSr08F9BxbxtT1tPDBbYKm+Bl1H6zFPIIcHJ2bBBs0EZtEd2J832K6FAIdJoHBVDeYSFu0T1OFQL7vYkC7j+86dxAVTdTQaKRY6OR6ZaePWRxfx4LLHQjKCQiZ7DgnJsARf5T0FmhM/XlOoUK5wijVuYhPkKRdYky/gXD+H33jNpXj++nFMyrRQjYtC2WNLkWrbgW6abWQIGAKnOQIcmdVromN0ZRoJqdDyc/ZLJzctvVSWxPpdDRZcBMpZIF8AlmZQLh5GZ/EQ2ksz8N0luPYikLfE9UJFmGt8UrCRJXC1EVlQTLNRZLUJ1BprUGtOAWNrgdG1QGMcwAQ8mvoRQg1ZQ8wSFh2OjQCf5o+oXZ4hcNIjYAR4+LfICPDwMbcjDoRAjwBroyCt7VJzcY4ll2A3Evznj92Jj+4BDtemtJqVykNomyGH5UZibyYBzeSDZC9FjlHM48zRNn7o8q343jPW4YKxBA1fCL3d1XL4p8cW8LF7D+Er+ztYTMeQCwkmwdYwLkZNswWRcsZS+xQHBVgvmRO4IlisqQKnQO7R6LZwdr2DN7xwPV5+zgbsaDDjuUTXJziYe3zmgcP48F0H8PWZHIv1NSiTRnADMuSqHeqVmQitCnQiNXcxZ5WMNyot8bo9JosWtrX24fd+9ApctWECk9F66CIB5vn2pcNYUMxAT61tZAic7giEUSWQX+qsMbZKtVbvExQcdsWcEpLpyzbgO3CtI8gPPYSlQ/ejPfs4ML8XaWs/sHwA5fJhoLuIVIhqcOuIoutReI6vkUw7uLSGJJsE6tNAcx2KsU0oJzcBIxswPnUWxqZ3AhM74BO2xWOAIJ04HOFCMKIpwKf7Y2rXZwic1AgYAR7+7TECPHzM7YgDIRBquJRGVgRYOuy6HAtIcF+R4Df+7uu4aX+CucaU2NpcqdFOLkmVEroSCevRxJSswVWsURsplrAtXcQrL9mEH79yM3amHuO+QF100QRLSYo9XeCGh2bxx1/Zi0dbKdqZRkdRxYhtkyIBpqlZA7LUAi100pdwSYmypAJd05Ctoo11xTx+9vKt+KkXbMA6lBijDVuuM8WSc9jdKXDDgzP44y8+iofdGrSzCSXbRQeJa0ugV+l4LST0TI2OmkxcIVAFuhSrtpj+MF62sXVxN/7L65+HqzdOYg3XAwLnVQVYCbueuNkDB3pkbSND4FmAgIzMofC2V6+rg4kQYI613iN1XbhyHsgPoZx/FMv77kNr//3wM48jn9uLonUEvjuPzLVRcyzz6CDxXbErx6qOuAwaj+nohuHY5YA8qSN3DbTRQOGa8FkTSJoYHd+I2vgWpNNnoLn+XNQ2nAdMbgcSqsMjAF01MuLayxAwBAyB1UHACPDwcTcCPHzM7YgDIfDUBFgqxlyBeSS4ddHhdz5+B26dSbBQX4NCSmYT+Vd9d6oXZ4US4JzETkJWcqzJ5/CiyS7e9YrLcMlEimlPoszaNAef1MQc3AJw13IX7//qHnz87lnM1SfBKl7JhxaVVevPtO1GsECHVh5iTC678Cnr32gFrAE+RyNr4ZJmF//tVZfi/Ayopdq6KPF1lD5BngKLAB5c7OJ9X9qLv3loDrONdUqASZF9W9QQnwQCLEFfsRexqiaJd9I2pKx6BWdoFi1sXdqN3/nR5+ElGyYxFQr5eOorCHDVXpNXwFfsZxyDbuL3LUh1oMfaNjIETkYE+mMEwsJYaBCn46hkDQRnSXhvHB/0fTLoynhIhw78MlxxGPnsQ5h/+EtY3vs1JDMPAIu7UfNLSKX+lwt2MTKQFuVSVWPtlB7Ld0MbOMl3lmPQ8UK3DcfzMmEwIBc7lRizf3rK+t8yha9Nwk/sRD59PupbnoupbZcjWXeOEmHXBFw91A/33xA9p5XtmOLPI0hmjzkZH2E7J0PgVELACPDw75YR4OFjbkccGAHt8Kg0bKXRbgHATUcc3vOPd+G2w8BCfRKl4ySJxJOzKPG7CTkU67RYfjmv4cSrwCY/i9efN4qff+m52AhgnKSyZO9gtiZKQ2dfhwPO4X9+4wl88Jb9eMRPoONSCc7ixEvaIYU+lz3Jgn0odfrEiaBPC60B7ibIfIEJv4wfed42/PoV09hIYThlTTFthDWxDrJTRxvAbOHxNw/P4Tc+8xgONKaQsx4uSyXkS9SX2ONYey1pyFYIhBGkhACHJGqfoJm3sLG9D+9+9WV45bYJbI75MFUfYIJDZbnXNjmVa2P4luZFxzxVCc2K7UmqiXNv4mjUeOAH3jY0BIaCwIpf2zDCaq90Jbpac6G/9TrGaTJ9N2TuMZRP3x7rgMNYSPtyOQO/cD9aD96MxT1fQ/fAvSiWn0DdL6CBlqbyS0JzDGMOLefClcvYokOPnllFuJUA69jKOECO1aoG88VxWUiwfMVlxQytZBRttwbp2BY01p2F2ubnYHLnC4G1FwLJOiXCwfiiY3gk5on0lI/QxGPKX5iqxdxQbpUdxBAwBE5DBIwAD/+mGgEePuZ2xIERCAa4QF5JcKkNcFpCAvy3j7fxgZu/iXvmM8ynYyiF6dISnAQS3JM1OLdJY/sOV2BnOot3vmQHXnX2FNZ7dt8NrTtoYw65oVQY5uFw40NH8L5b9+OWBU6oampX5rnIJC2mLuuxOGfUaVOJQr4IBDgvMVLkWNeZw6++5nn4kY0Z1kkul0RFy8RNrIOJTg87AD6zbxH/7pO78HBeR5Fwf4m0VNK5qVJQDcjWnpfwrG+uhd7CMWGVhDzBSLGMdd39eOsrLsUP7RjH9lQ7GetUMb7U4C1aDmv4tJgaPo0EmGdI/LXDpxz6SQRYpqID33Hb0BAwBJ55BJ5MgAMLjIn7kmcQxxWeD23DCToy5vlAhzlWBsLIHIKyA3QPo7vv65i975PA3luBxUdQx6IEULE8JQb2yUDZJ6Q+pQB9NAxHvSkOvf26bByPZG0ydCNmaQnrgJE2kY9sR7LxCoyeey1Gt18FjGwBJDAr9AiWc9IuArKdrKFyQdEjETy0dZ4t8j3zz6gdwRA4nREwAjz8u2sEePiY2xEHRqBHgLkL9sAlAU49MA/gLx5q4Q9veQAPLGZYzEZFPRXypZ/oJCVIv1EF1olLgfNrM/jtV12Mq6dSjJMAh5o2SQqV9sEJukjFBv2VPQt43z/vw6cOlFh0o6oyhwlWNRGSCV2JhJMlWpCpc8hkihIr36wtj7Z19uEP3vRivHC0JnW4XU6sSM7JXzndyti+g9pxic8f7OJXbnoCd8wWKCj+yr5qkiYtVm3ZvcQ8K20VAhx6Ycr5qCpDCEiA13YP4q2vuAQ/HAgwNZ2Vr6C2h02jhTysCEjtsbY0UfItydFBMaYSpMZB1WjsZQgYAicvAhWXrHhoFbFflY5EdVeuggSXXea4bBYW7IqS/cy1P7orW0BrF1p3fwJzD34OxeF7kOX7kSUt1KTVHIejVMpTCrY7WgUOKWN6MopWOoVuczsmzrgKUxd+D9JNz4PHGsCPKJ3n9bF/MctLwrXL2Ea7Nl1GcVw/eW+vnZkhYAic5AgYAR7+DTICPHzM7YhPC4HoXSYB1lV9EkYS4PfdcRj//fY9eLzbwFLSqMRYJcGBeIZAFQlOqWrIClxYm8F7Xn0xXjCZoEmDn858dPU/pRLqhAAvO+DrTyzi/f+8Fzc8kWMxmZBa3Ypgx2sLaokSbYbAsAVTJr0vhacmJSaKWexYehR/+DPX4aJGTYg3r4mTw4yxqTy6zC9LdFHiC4c9/v0XDuKrh7piPZTzp/W5LLQ9SDQiCzElAab63UeAe5V0aBZLWNc+hLeRAJ+hCnCMgYkOQJmTBglYCD5L+hQO/URmgcHqLLNAranWNiVKyMN3jQI/rWfeNjYEnmkEwlgXnCRcvIsLapppoL/ulb2YvdRlGAjLZiV/77twSQsojyCfeRgHvv4xJI/eiGzpYdSTJZS+ret/zGZglYYsYJIAhzTnZ/oSj9o/r4cBh2WaonB1dGobkWx5AcYv+QFMUg1ON4T2SZmmRVfW6Fg+I8t+gQAP+eTtcIaAIXBaIWAEePi30wjw8DG3Iz5dBIJcESdj5GCz/2Jc+80v78Ff3ncE+8om2i7rq0dLlcsKGy3FyacEWPs/shb3/HQGv/UDF+FF61NpCUSSJzVpCQNWdHJIW9yCc/jy3gV88J9341MkwNkaTRCN/rsQtBXtgprI7OB9iiRhXa+HZ09iV2KiXMSWpT34/Z+9Bi9s1DARauiEAFPR5baJdLxE1zt87nCBd9+0H3fOsgdmjR2UZBLJWmUlwDGxOdoQyVgDrQ3XEKGnAryhfRhve/kl+OGd49iWaiY2X7G2t0eAGfIVexr3wmh0QshzjExZ+whTWSmgddP8kUbSPJVfMdrFn+4DYdsbAobA00MgsLuqlCIXskvipw6Wowkw+/fq8haHKfb5TdMOkO9FfuA27L/1z+H234GR9hNI/YKMnnw34w8k1kp6oAczTF/lyNO7hqfeWsbIWDjc/5Y+kZtn10kyLNfWI197CaYufhmmzv0eoL4jqMEkwfpXQIf64HqRnAl7GQKGgCHw9BAwAvz08BtkayPAg6Bm26wuAoFLhZJUESGP/EsToP/nS0/gww/MY18nQZHWgZRSJENYQgq0zFlYaEsLXoJS1AsS4A7Owize9uJt+MEL12KaFuhYAkfxOHh+OSE8ggSffPAg3n/LbnxtqY7ljK00qA7ohEjrxegjjNWz8WTZ95ezP9JLBmyx9VIbm7tH8O7XXIEf3JTJcSUFtRJVdR+klctIcdO+Jbz9Hx7DoyXrm+s6EZOJHRXgqNhIY6jwfQ2J6dWnxSAbWqBb2NA6grdfTwI8hq1ZCboX+cqDpblKgy7D9Ujf414YTcWpI65ivZacbQ2kqRRgI8Cr+wtjRzcEvhMCHDNC/YIos7kseiW0oIT6/qAR6yKilDwEZVgYcA6XH0R++KvYffOfYOTAzWjmh5CUBdKMEVWhdlYW+dSNIyNEaFP3TLLIb0WAhb7L+h2v2yNPgA6V4GwtWuPnYuLC78e6i18J3zgT8KPaSi8kX+tyY4IkBC1+J3Tt54aAIWAIfDsEjAAP//kwAjx8zO2IAyIQNcT+npCRcx4G8PMfuxc37HNYqk3IhIt1tmST0qiIJI71srKxkmLag0nXUrSxvpzDy88YwTtfdhF2eGCUm1L9FRWW6aJe6n8f9w5/dvte/I8v78X++iQ66YiSX1FJtJ5YamMDidRLjenL0VJNYl4iK3Kszbv44Ys341evmcLmECEjrutQY8ZtmZO6P3f48Dfn8LufewRHGuuQ83hphrIskFD99UyPjgowZ5l9BmS2ZhLlIlijHdAQAjyLd1x/MV5DApwWYr3meR9NgHvRNmr3ExGnL0lb580hGEYOHRcDQtl1fHP/fe8XhPsUlQEfDdvMEDAEnhYCSoCr0gUhufyeqsBxEU1/bRlXz/EzLLBJ2NUhlEfuxN4b34Ns5g6MdA+gRpt0kkpivQwJaVBiw1ipHYKZcBBV1ad1AQNtHEcq/lkoCwdHl07SwKJvoj22A1OXvhqTF/0AMHo2vBvTvu4yXmlrJi5qmgY8EPS2kSFgCPQhYAR4+I+DEeDhY25HHBCBijP1W9eCaHEAwM/+7d345IEaWo0JVUFFuQw9JEVpYHIpF+5VqZSevTKR6WC8XMBF4wl+4Xueg+9bB0wxqEV0TKZ/Jmg7YMEBtx0p8f/ecghfeHQG81ldk5iZKCqEUMk1iaZMlCpTcUiWEfWU/mslwDz6SKuL87MW/ujNl+JMeIxyK9bEiarLDsUpZuHwzfk2fuemx/DZfTnms8mYtaqqMomt9NGUGVkg+YEA97VC0ro+LgR41Is2NrTm8fbvv1AI8LY0F9v1UxFgrbUWwMKCQS/tWesCVe0VaCUt+qgbHCXtb3vf+0jzgM+HbWYIGAKDIqA5B5EAKzlVghrYa5+ThGOcRP/puJMfQrnva9jzxT9F+sQ/YTI5DHS7uiiWZJKQryRXW7GxL68rE1m8kyNWJRSDnvu33q5qmSRDW59iHc0z/L4MoQ5pmcELCWb7uRQtN4rW+IWYIAm+5AfgGztCv+DeWKgp0GaCPvF3zvZoCDy7EDACPPz7bQR4+JjbEQdEYIVoGJ3FYtkFHmwBb73hPnz2SANtqrJCEfVDJnKSrKwWXlrdNBGZJJXMtYvMdzHtu7hu2wje/bIzhYyOg3Wx7C+ZYh4pHi2Bv7l3Bv/ti/txiP0kqQxLCEpUNigbawKztNlgjbGcZ2TsalfWl9YNp2WB6e48Xrazjne+/DycAY8pkmTGXrkUHdTxUKvEh78xg7/46qPYm4yjWxtDkedAxpriMC9lX+DoTo7e5EB+RZ1OeJ4lSqo1qUO97GLt0hze8fIL8dqdo9juSIBV0RDC66T6D4xpZWsmCZeW6avWQiv8XByI1X1RFS5R4+RYLOY6MeQEUya7YRLKeryImaaoVjpM9WQ8SSAe8JmxzQwBQ+BYENASiqq3d+hdznFIBxaONdosnItoJLWpb8H5WZRzd+PwZ94Hf+A2JJ39qLtlpOyN7r20cfPskS4Lflr3q+NU7OOuRFrU5meAR/YT4KNR6DfJcMhMGK3v9W8ETT0Fx99kEpi6AJNXvhHNs78fyDYAjgupvVQDI8DH8nzZewwBQ+DbIWAEePjPhxHg4WNuRxwQgX5SROFBJlKOdVvAXQvAuz75AG4+UkeH9b99BJjTLWktVOqkJWdLC7IysfAFLy8jsTo5dmRL+K5NDm986YU4e0L7W5KOPjxf4KN37ccn7z2Ax4opzCeNUPbL2RJtfKG+NtTBivorBDvO6pSMcxKoBDLYB32JRtnGBr+I529I8Ws/eBG2SV0aw7ccDnQ8PvL1A/jIHY9jD8axnI5I/ipVCpmKEgD2Ai7KoEB7eAn74uE0BIt9KpWm0iZNBbpElncw3Wnhl15+Hl63YxQ7ZBFA+1zmjGl1DhnPkWnU/DrWFXNiyHksJ7VijdRo6MKTJOv2gfLLokMtWKaD9qIxMoEAx8fACPCAvxC2mSFwwhDo9fzmSJGG4CslwB6e5DBJ5Pec4xIHmFpxBA6P4uCn/wD+sU+j3t4jP2dJBlMAOBiI14aOlzgGhwFCRhRRhgMBDm2VTtjlHOOOtGwkhNmLCzzRipa+FPsim4Lfeh3Gn/t/YGTri4B0LUq2mIvj8DNA3I/x9O1thoAhcJogYAR4+DfSCPDwMbcjDohAvwVaEppDWw62JrrlYI5/f+Mj+Mp8A92Utb7RFhx61cbuSSJDhrxjWqRlAqRklDWwjc4yNmYdbBstcM7mNdi8cR0Oz83j/l0HsHuuiyNlA3O+gSKr6UQw1sGxlo3WaqmzVXt1JMCJ2JM1SIptQ4Q4Jt2qVVFWlmJJns5ybMnauGTHJpy7aSMOzMzitkf24PG2w8EiRd4YRTuXOBmkGdVXck/NWVZnsyopZRJq6koqGjEEi61GOMlVa2KNKdStJbz+8p34+csncP4IFWDNay7Fws2zTPVyYsBWycRX2hp1QsvrL7yG2YhmnTgsiHYN1DyknRSXIvg501/Zzknnm1TMo6oc1PjqmdDJtSnAA/6S2GaGwCAIhJZvUr4hv/L0f/SYIVObuZBGhbiDAg2ODuUeLN36Qczc+RHUOo8h9YuaEeBYxgENwheXCNfi1KEiOQPhRadJ1Vapv+3wIOc/yDZyLjr2xwXMmAMWd8ef5siwmGzC5HnXY83z34R84hI4NyYlLMREPdSDnIBtYwgYAoZAmIaalWToj4IR4KFDbgccFIFeK4uqKFXsz6zN/dTD8/itL+3Gna1RdKmICkeL7YC0dlU7V0QCzBphUjW190WimNCyl3eRlssYTXJQLOakrysztbr0jeR+VMHI4By31dRUWqk1ZEuio5FUYVCqvvLYpR/RhiDsl8kZYlkXuzCpp0wVyxwNlBgru1JfvDwyisVOCV+ra9KqK8FzLPJw7rWaSrJlchQB5kkGlVvUbp55DpeKgREoupjIC7zusjPxi5eP4IJGgZqanjUMlmnUMenVl5X9MTLTMi/hU4cyTdCB9mF+YK6FL967B48dPISp0VFcddZWvGjnNJiTXZe5dOhULK2bepbolc+DEeBBfz9sO0NgYASEDHLhK5RoSA/xQOxk4c4jZ6J+wrGKI+Ii8Ohn8dgnfhOTxTdRCvll6JWuAbKNHD+cLPjRCl2EdnI6REpWfSDAMdRw6BxS/izQxULbMxcONRtCRqA+K4vLEnR8DUvZdkxd/fMYv/DVQLIejlZojv9GgAd+7GxDQ8AQMAK8Ws+AEeDVQt6Oe9wIqIKoSoTUo3mg64BZB/zNNw7gvbftx33dceSS9kwyGatiAxGuCDAJIRXioMJKWFVISuZbaw0kTCxtLagWydCWrImCimqZIyk7SGpqYy66VAEaUvvrhQDzICTAarsmiRRNpZpY1oMNmQSYxHU0TMIKFaIlJIan39VJZ1EAzTH1EoaZmaPlOhawiRVaxWRVgKnMhlYjQZ0WlUJajnTgnPb3RFFg8l9Cvf73S87AOy5r4OIRj0wEWtqr+S8nwtyb2qfl8xxIU49uUaIWFGj2RX68Ddzw4Dz+6isP4UAnQafdxUjqceHmcfzsi87Cd22pY6zaW2iqUt3Lo6e9RoCP+xfDNjAEni4CMUSvjwCHvHcd27RjkbT9QXkI6DyAx274fYzu/TIa+V4UXJ9zuQbgBfKb+QxpoW6OMvUokgLdVBfBYlheDMwLQ8/TvYrj277KkXCy4Cd8v0Q1DspomNDlQkdNgnY2jeW1L8baF/0kxndcxbQGwDVAD4wpwMcHvb3bEDAEViJgFujhPxFGgIePuR1xIARIw6I6EWy93gkBPuyAP/nKY/jQXXN4yJMAB4tzpcCG+twQ8hTbWKSedmBNMZaejvw8JqCQnGbaH1IkUfr1SJKzFIlvS5iU9LPEKBzTQ1n7SwIsNbFUY9XyJxFc8r5e0TKTVR3aoe0mc5/VaJfWMxTtkFBNYlsWkqMlFmeS+m6uKdLsY0ybt/BYVWV4nkqAQ21dlUyqMkuSJnA+R1m2pDWJcx61vMDz19bwW9+9FVeuqaPOSa7MRGlP5qSPdugQUVNS/6Z6zIligjaAJQC7lnL80a178fff2IV92XqU2ThqaYo8X8J0uoyfungMb7vqDKztu+e97sQxubr/gTACPNCvh21kCDwdBIICHHr7qEuFL1nEK1FwQS/hd7tAuRsLt34Q+7/+15he3oNmlqPNdyWMC2RqNAkuLdIsodDYPOYSKAHW3Womg1qiRYjVTnKr8qpc2cHxLREI2uwt5BXoOXbcCOZrOzB14Ssx+dzXAVOXAi6O36t08quCmB3UEDAETjQCRoBPNKLfeX9GgL8zRvaOkwKBIC2QhImEqe0naL894IA/uPEefOSBNnalU+hUFmglU5F8JqXWuGr2VYmMBBMeOQmkiMUJkOeo1WpIEod2pwXQelwwRdrDpSlK6S1c+fuQlA34PONetL0Sa2JDn0slvwG8EByTcHOp0+3qz1iPLIVz3NYj7Xh1bmdNCZ8q8+UwEVUy7uo8t5RCdFCBqVLQohyUlRWkOxw7LARw8lrLVMnJO13wrC8ezfH7Lz8LV0+NSL2uBkhraxLh/SGmRlo8dVpwWQ3dtI4jAG6f7+ADn38cX9w9i8VsHK2CCwEZXJqgW3TRzBfxo+eM4V1Xn4Wzx8JkMrrQg+Ze9dOsnjEjwCfFr5udxLMWgTjSym9iDGeWL9pA+wjQ+gYe/Mt3YLJ1NybqKXyno+nJIVG/F5DX78BheFYgu5KPkCGVdm+0XWvmwNBfsQaYC5axTZO0bPE04NsAACAASURBVOtlI7JdE1Vvjq9l4pBn41hqnoM1V/8cxs99FZBOV6nQQz9/O6AhYAicNggYAR7+rTQCPHzMT+0j9s1TIrk7eu1bAkXUrxt0BK3B1f8zSAVohbAkfk5RgI2LqGlSu632F48VxYhgmw2VpGJaJj3c7YDfuuEO3PB4jgO1KXTFAh3Ib5+s4ORztuXQ/pVq+Q1tkYJdOUszFJ02SlfA1dgXkunKDmmWoiiC6ptm7JmhCm1BRllTEdflonho7EtMOQ0hKdo/RNUR+acT8rO0967UI3uPRqGtlbpSFQykokLTru1Fxc1pf5YFANbrqmfPCymPiGvW9ApLHnsS8/rKLhJpr5QgSTMkvsDahX147+suxbXrxzHl9F44tlSSiWCCLvshMxArnP4yMswCuHuhg1//m7tx37LDkXQUhctQT2ooyhw5a4ZrGZplC6/cUOJtz9+O520elzBpyY2uGgXHO7mSqEeo4i+KaSun9pBhZ39qIBCJL882Lh1KCJ6kvvPfObhiFw78439F8fDfYbLcra3WkSBjQB49Oo5hgLH5nF43U6Grlyi+WnerWctcJlxFAizkV0dkEvHCkeiGOmUpK0l1aOc4m3i0S2Ap3Yw1l/wIxp/748DkefBuXMtk+v7uWYrfqfHM21kaAicLAkaAh38njAAPH/NT94iBwPEColOYZI8mWW3ro2or/+Mkhz8Roy6LRwOLIQWb8w4PLeW4ZW8LB5Y7OH/jJK5am2B9lmI8JIhK255Q0ypW3KqBUOSRHknpsJwA98LhN2+4BzfuynGkPo5CLNBUVaWvBZKC9t/KxawzOp5xiCBlfZeGoIalf2GeJJwOJS3GYZIm29F6zOCUYN1jJAxnTGJ4dkSBmnQO2pylpQYaGlDFFFSqCDxmyoCZjiQyi32ZBDUvkSYJym5bjiuthqSdU2w1RHt1jEqlghKmqUdNLuXhWsEYlfTLNJUhWuxrzOslqfU5pjtH8JOXb8MbL1+Pnc0UTel6XArJTpj6WjpkCdAtPboJsKcAbjzYwgc++SAeWqqhVWsK4XVJhsxp1+QuFwZSoOmXce10G79w5TZcc8ZaSYWm6kOwo+rDaWMSk6r7VlT67ZBGgE/dIcPO/BRBgOUPMnJpgjyT213Jft5KXoUUuv3AIx/F7hvfh5HWQ6iXs7JgqSQ45A6E7b/tVcexq1rhWgX1V/4uqRVbGzHRoq2xEdLuWLq/qZuHC4Aa5EUbtEPLTaNbOw/rX/qzGDvrZeimm5C4FIkrJLOB5SmCXf+qpIzLEj+oiwIVQL3PTpEnxU7TEDAEngEEjAA/A6B+h10aAR4+5qfuEZ+SAJNUxVV9fiZTKJRisGU/yRCj5Eq0keKIB+6dXcbvffw23DdXYCmpYzRv47qz1uEN11yMC8cSTDgSZ9a0Uh/m7EozknXOovSa9mchwM7h83PAf7nxIdxyoIP5rImShJJnxSIzbpmTACcoYn9cndKJrKHkihY3nfm41In9uRB7dCHnUHdMZW5hAi24IpdALCq0C90SHddAlx+0AErCdIEkZcIxg2NIgEckT8qxPyb776YZyryDermMZs0j4f5KDaDy9XEcylP4BtOmu8ypkpAVZbtBijnupydqOTwH1h4TPy3ES32JsXwe56ZL+JVXXYQrNoxhvXNooCMtkVqdBGnDYdmDFcvY2y7x13fN4UM3fwNzzY0oG2uw2OmSz8sCQsJ7zoRq1jgnBZrFHF46leMtz9+Ol56xFqMsq5aFDdohGdbFu8pJNhcE+mhuVQ+oE+PoIzjuS7cNDAFD4NgQ0LVC5ELSPLKCOQaBANPtwhKN4mHM3Pi7aN1/Axr+CFLfknZHOi6vXg3vsV3gU7wrEOD4k5wEOPBRJcDMe6C+rRkSQoBZJePG0fUbMH3Rq9C87A3A9GXwXBSVfunq4OGinoxpveFX9iFdBKoRmEc2Ajzw/bMNDYHTCAEjwMO/mUaAh4/5qXvEPgLMTCj+fVedN5BI+YyKqRJgoS5ip9UV9sNI8I35Dn774/fgtiM5ZpNR5K6GWgJMFEt4zrjDm68+F9eeMYK1qUdG5Zh2WqnDyqQutWSQk9hzOTFxmEeKv37Y44O37sI9swWWUkY16SSjiAQ4KA56pmFSEmdtQTCNVEveIo64XEzIaZ5jvOjgms1NvOkF23DBhjoeP9LFPXtm8KWHduO+2RIHMIG5MhOCX3gqv6pyCqFmmwxasr1HDSVqZQuTaGNDfQnbRxNcvHkjtqyZlDCYm+/fg3/cP4bD2RiQLKoMQRVY9vVUgVHH8ijFm9Y3Uw29L9MyQa3MMeqXcOX2Mbztf9uAiybr2MQ016JAkTZwpHA42O3ijuUuPvTZvbjr4DIWXFNUdl/mKJjuWqeCTVWa1vMwEfRtjOaz+K61Jd7ygjPx4u3TGBMCrIsPJMl8fmg/5OLEkwlwPO+gpBzLpdp7DAFD4PgR6P2qye+lLpFpGyQZ2z0LTQ6j2HUzHv3072NN616kaMHny9LeLAbSr1aI1fFfcN8WQQHm36z+vsTSmq5kmYjqw2zxxP7qOdviuQztYhRuzeWYvuYX0djxPUDSRCFlN6ngkQZXi6vKPfTvjsY4qj+qz2j+tC7BNjYEDIFTHwEjwMO/h0aAh4/5qXvEPqeaxEdFAlxZ2iIB5s8oC1JBUHWAk4tHco8P3b2IP/rc3Via2ISFIlOrWS2D6yxjujuHK9c4/KuXnoeXbB/BuM+R+RI1WpqDPVnSiasCK4/DLsUHb5/H/7jzMB5ddhqAJeFTVBijN08h56SGtmRJdomvEB5VXRqLXTlp6XYlNblZAmevGcPPPX8TXntmholQD8e+twdYC3u4wBe+eQj3PPYEDi/naJUJ2iUnUykKegPLAo2shkbqUEcXO6bHcenOzbjinDGcP5ZI3W00Oj8O4PUfehwP+lG4Wo6yaAVJQutxV1qbj/Ux6ifAVWWfWsNLneCmaYGR7gyu2TKCV1+5FZeOpXJOy3C46wmHWx94HJ97cA8ONTZJ2BXvpdS75ctI6ym6YeKn8klYYPBcOFjA9ZsS/JsX7MCVG8dFARYRXmrtpDkUaCEXitvP72VxJX7DCPCx3ml7nyEwEAJ9Q0RJokdnBhccJayK61VzcP5h7P3cn6Bz38ewxu+FL1nqUaLO8hRJoh/oyKu/kfx9Cm3i5G9LtEAnSMoaUrpT5I8HU/sLGeJolc59hsVkB9Ze/RaMnf+DcCObUSRNVX85nknXAA7bms+g/YZDGU5FgHUEPHXBW/3bZ2dgCJwuCBgBHv6dNAI8fMxP7SP2EVpeiCjA/QQ4BDJpOyCdBJDKtBzwtYUO3nrDg7hrIUXLNeFYK0VrsNSbAbWEVuMlXHtGHW96/mZcsXYEk14JotQDM5QkskCp1ypx8F/s0v/x87vx4QfbOOCz0NIoQtyrS9Z6L23po4vzUaXV3rlyCfw+CbDYowtJiW52Sly2ZRy/9F3bcM0osEZmNWr0ZlWufHgvbUD2zRV49GAHBxbb2D1zBKUvsWndBMYzYOeGKWyfrmMy9Wh4jyw02uC10TRHRfsROPz03+/FrYcLtPMcSVYTF7f0A+630g30BJGYxvZRmvRcpXJJuXSOEbRRL5bRKHPUWK9MW3etjrb3YvVulU3kEgDGhsDaS1h6Mgu4UQritWjd8lh3GT90Rg1vv3oHLhxPpM2StGpybGiltYacLso9jWmzulIRUmF1gmgW6IFuuG1kCBwbArHCQoL72Mucv6OZlIVwDS/1h4CZz+LRf3gvmrP3oFkelt/frKZJznmeo6d0HtshT5Z3aYlzSL3qT66SNH8GYPFvFP9CdOESdR+FJgRYKKfR2PkDmLz6zcjWXoqum6rGs95wzfwLHoQuICPAJ8t9t/MwBE42BIwAD/+OGAEePuan/BFF0Q1X8SQCzP48Qoa0Fko0YQcswOOGvct420fvwqGRjUKuYo2UqMCedbc5ktRjXTGL63bU8JZrz8MlzZqQYAllIWWLaoUEkgCPFB7/4VMP4OO7PRZqjV7bodBqIwZzyTQn7ENqgWMkcyDXMg+S0mEehcTOo1GWqLW6uGC6ibdftwMvW59gKjqkQ6VzrErWpYBUIrD4wZRrXjf1aAaBMQCK1bxUtAU9qq+Jg+cMM6EimuBhZHj9X92Hu5abyHkeORXwRNsK8QSr3r7H+QjFWrRKnQ1kNaisWsMdSSxPjxY9L3w5z7tIamy75JC5Ea3A9h042p4LkmSJddZFAwnZIs9O4YsEzU4Lb7iwgXdeswM7UsWBBFgwixPJQIDF1R5l+KDca5q4KsT2MgQMgWcIgT4C7BOWJrBYxElPdPnP70X31vfi8O1/hUb7CdSxrGFODO3LmXkQfv+fodN7JnerQ05QgPsIsPytkJVSdR9JWnVawDO/IAzFLYxhvvkcbHrZW9Hc/hJ03MbgaOlputI3WYYvlrLENWFNv9a/QaYAP5P31/ZtCJwqCBgBHv6dMgI8fMxP+SP2zZckIGSFAiwESYlL9OwyOORwUeKDtx3A+7++BweyKSG/TA6mekrCzDCoJE2lBi3zHWysdfDa8ybx5su34hy21KGTjMqgds+QeqsFADfva+F3P/cQbp3LsJR9CwIshLeUjBKht7Euq1KBeUsCO5ZUZpK5EllRoFHk2NFs4E3PXYcfv2QS62RKxMjUYJcTl6BOFMUFWCptY0mskNjY9INpouHn0vXIKa1TvbnEgktw23KOH/nQHTjY3ASQZNYSuJyTLk6c2C94QJ9hTLd22vdY1fk03B6POvtb5l14EldRbzM2ChZrtGfNtSeNT1BPU+TdDpIsQVmEGra0pooIw864gBHINA815Qv81HNG8dart2A9VW+ZVOq9YFgWMag03hhwLb8deqOMAJ/yQ4VdwKmAQL8CzN7j4O8x8ws4FBZA52Hs++gvYeTgF5F2F1BPPfKSdfxMtY+t2qoiklPhiqtz1LPupVjEr3qLrRoKUSU6c3E0tADouiaOuG3YeO2b0bzgh9Gun62108FgxFIPaY0n4630QwgLtEaAT6mHxE7WEBgCAkaAhwDyUYcwAjx8zE/5I64kwH3KnZAf9qll8BUJG9OVgaUE2N8t8H9/8l78/d4ch5JJpKIasM1OZD6BnCVKzLJyGReNdPCGizbhtRdsxNYa04mlMaNMWJaQ4BCAP/vaLvz5nTN4qBhDm8FMoaZXg5UybdKUhjRpBpt4bXehhDf4uas7EvpfhNYfVGuzstSU6m0J/u21Z+E5Ew1MMrWZJJ+hKNJYSJohSZCVLgYoqSfBY6SMtiAKqgBbAHnqAkycBtjmdwnA4yXw3s/twv937wJmm9PSJxiss6OaToYZbMUDPTyxflp0ez0fqYUWhYOu71KUnKxWQ16QyyZI6pnWIPsCaVZH0dFWVhkXKZgmXbI3cIqcCwG0RXMZQL5Hz3aOWlHijGYNP33ZJN502TTWkCDLrY5tkGhFF/N3tRDQ6+hkBHig+2wbGQKDIBANMVKjWqJgAKAE1BVw3UXkT9yK/Z/+D5hcuB0outIeTZwgHELCL/Cp6tHoEWCm0/eFNoe+56J0c7EyhlpJVwN+zQWAOpaSKYxf+HI0X/gzKCavgJPiFm6sLiI13fBrWTYNXLsXeBCWTQe5a7aNIWAInEYIGAEe/s00Ajx8zE+LI/av9/esq1QEcq0LZVoIyRuAWQfs7uT4pb/6Cr68PIHZGitplXwyLZOWu5jsHMOeqAiPd5dwyWQNP3XlVlx/5hjWJwVqjrpDilmkuLdd4j03fRM37e5gJl0jNmJRImUFnsFKVDQ9ijTUYYW2FkzzrPy2sQbsKQQMqU9mcrPvYnvaxqvOm8Ybr9yKc0ccxqSlUC5hV8yLJgUkAe5Zq5XcsTWS9jTWTsZUiLk4wOCoGCRGIv93uxbw2//rbsw0NmIxrcNRZSk6oSY59v0dVAHWRy5hv15OXSVkSmd4OgGjIhG6eIhCToIc47C5JZO9+eKiRvyaiq9+18vCA4m6tgtJ0MVodxmXrx/Hz79wK16xrY4Jrb7uo7uhl/TRWaiCoQZkaTKWWaBPiwHDLuKkRiCs+UmuArMLpIq/XAbKwzh064fRvvOPMdF5MIwh/E3WtkDy+x/WDU/qC/wWJ1cN+9LGrZczqGN3+Aijui6qaumOLgGw63sDbvPzMXHdu5BtvBZg2ztNDlMCLC8mQ2uIYeg4XFmfT9WFg1PxXts5GwInMwJGgId/d4wADx/z0+KIVblmdTWazkzLrNqfdTpBHnUEwP3tLn76D2/EQyPbsVCbrBpHsl+iTDaCTVnySEh6cqrAVF8X8YJNGV73vM148dZRbGTfDQB7W8Df3j+PP799Nx5pJ+jUxvRMqCiHtGHWFfOLPGVUlRxE9i0Jw3Hm0U+Aq77AcWLH9yl5HS1aOGcsxWsv3YzXXjCOHfUSo9KnmJQyRSK+5p42LlQz2JxVcObCAPfFC0zR9U7qhI844Mt75/Af/+FBPFaOYzltSop0Lc2kJtpnqqIP/urJO05Sn3leUf3uv4vs2azEUxcIeMSYvh2ahPK+Smsm3mPaxFWdFltzsDPz/rEaerJ9BC/Z2sQ7rjsfV4556N05igDHSWb1tIS3aJVwOAdLgR783tuWhsCxIcC1q2jFEAVYVM55uMX7sPszH4Db/WmMF3uRyphHYqhhUGEdrVe/f2yHO2neVY2AgQDHE5NxMNSoVJ/LsKm9gXXMk07xWB49F2u/+1fQ2PlKIBnX2mnBRvfOyMMYTuFkATeWCFWRjicNHnYihoAhsDoIGAEePu5GgIeP+Wl3RP0zr6EeWhmrIVixddFs4nBvu4uffP+nsWt8B5ayibC0zveoVVpejtOJLlzBSUZD+FLmOhjxM7hgYx2vuHADrljfFCvtHXva+Lt7DuGuBYfFrCFks1JfpWiWAiJX6jlRy0Nv3m9PgElOK0Iuq/+BKApxLTCWt/GcqQQ/+pz1+O7tozhrNEWdirMLNWK0X8vlO+Qh6VgrapUYC0Keta9a/7q/AL6wdxYf/PyjuH22RGtkGi2es6sRCg3JYtbU02ozwqMGqbZkHRp79UZ1NVrDw0yv8gCGiDM5YZLeYJfmZRD8tBOKlzPZdVqWkoOVk0AnnDp7bGgfwmsuGMcvvvRc7HQeIz3/34rnPyotVWpqmJE+6fun3W+NXZAhcPIgIGt3IdxJMxxI8g7D7f4M9tz0Abi5b6Dhj6Du2R6OoX06xMdqkpPnSgY8k0iAQ1uk6NyhC0XMLfFPVBiYtJ8Ah3qHI34z1r/0nWhe9DogWy+ZCUzFriqLXQh8FIDZP4A70ZpgU4AHvF+2mSFwmiFgBHj4N9QI8PAxPz2O2CceRgLMlW21+1K1S+FLJokWmMtoV+7iTX/0eTw+sgXL2ZgQPDWEURENUwXnpUaXCcJK1JiUzMTkedSxgC0Nj3PXTkuI8uMHFrCn28BcMoqyTgNySFeWGtTIhUloNXAkTmCk6dDRCnCohWXNcCwLFvFY46mreuG07GK8M4/zmx7ffc5avOzC9Th/uqm9fEnWwya8Mq39jQZeIlMgdwm6LsECHB6Z8/jqvln86a27cP+ix2J9FK3CI0nrSJMaig6ZZQKfcALG2WZ/o9zjeYR6CrAsNmgUV5jtBnIcyWlFjFnPqz2c+VGKlZ1KdPA6iqLOc6qL7bnGpFPWVpPYJ5kowBdkC3jzc6bwY5dtxjrvdboX73Ofoi2TwTi55HvCuUTVpd+WeDxXbe81BAyBY0dAR4leHaxQ4PIJFF//I8zf/pfoLu1CihbqJdMLdDGPFmgt+ziFX33nXxFWSVoMcX4krEmv87xcqRpewvgOzPl1mLjspzD2/J9A0tyJwo+o/0nauWnvef2bqARYd8Gx2AjwKfzk2KkbAicUASPAJxTOY9qZEeBjgsne9CQEjiLASn4lckpCsBJXlz/6ZVlgNktxd7uLn/jgzdg9ug2tdAwp00VJC6P0JwJugrRkPalUUMElVFZJYNtIaBj2OTLH/owMz8qk/qpMRkIbR66ss9Y3EkUt4Io26D5u9ZQEWMVPaf6jK/SRAFdhWSR9OWqlRzPPsS7t4qozx3DdmVN4waYJbB9rYFSCY8KHKNB6LtxnjhytJMXuJY87983gn3Z5fO7Bg9hfjmCO18M+TwzdokLMIKq0rlZlLgCQgIYFg+N+EleQ2zB5C94+bdPM/wXMAvsn509KTtz0Z2rbY0BOrEGWSG5R79UA3pZUaJ/WgLSGWtHBS9aWeNsLt+AlW5oYC+pKaAtdhc3otajCUk0GdeVBNfOAp00Uj/uu2waGwHEhwPDA3uJlcL8Uu7Dwmf8L5SMfR9GdBaP7OG6Lq6aPAMuwcapKmdX42EdySYClHIYLfhzrgu27D1Gxf4fch+V0PcrtL8faa/81apMXovQTWsYjvc7VKs6YRIEoLmQOmuh/XHfV3mwIGAKnCgJGgId/p4wADx/z0+OIRxFgKpxKW/k3vkTi6yH9ssRsluAuEuAPfBF7RrdimQRYaoWpGgZlUDak6hjCmWSCQAWZGnEJx/YcXImXgli15PK9VCVpFWZNFhOoKxu2EDTudKWGSMKmHCsmOPHTJKz3y5H6LMKaWKzJxRpqwh63DH9KyzbGykXsbAIvPnsdnrtlCtsmmlg/kWFNHRgJu+EZLXaB/Qs5HjuyiK/va+ML9+/Do0sJ5tMmOil7/nImxYklOTZzpVOAKjCtz6x5LrTWuNdd8jgeoYiBeLNVJVdRW63YmswS07B1AYPkV7DXPihC3xW0sEAgE0K+h9a+YFtn22IuOCQe42ULr9nZwLtfcjbOrKkyLlQ3TJL7M8iixfBoAizu63grTCk5jhtubzUEjh8BtT1zrAuBexwf2w/giY/9Ehr7boTzTCyIQXZx6UpT9WXo7nNyHP/RV28LzVcIY2BIfta/QyTAHOMYdhj+rvWKbMLfEA0ObGfrML/mhdh6/VvRmL4CHtNSOqLt7nJZyGRMoqZBCwvuk35P1ZWD1btndmRD4HREwAjw8O+qEeDhY356HLHfxso/9FWLndAVt6CdmH/c1QItCvAHbsau0S1YSseQhDAVIWFCtKRAVgiXBLCUAFvNslWOThqkX4+owDF5RehqSUJL020kzmElX9TLSIKjzKyRVUFkVEIoh+wjwMIzg21Yano9Uu2FobW7SuXkg6dT9wUaeRubRxs4c3oUZ67z2DCSoyETJ6DjUsy0Mzwy43HfgQU80fLoJA10Seu5PxJ36T2sJFtU4KyGInfwlILrLK7lNfdZl4/nCaoWAVSH1gmdaD3aCikm34jYy1zTOLnlj0JPZMGZajoJMG3OxCfgLRipSu1dgUa5jLNGSvzrK7bijResxZow1wt5WUrj+0K45Ub3zwHDzTECfDw32d5rCDwdBHrjXWyNBrSBw1/Dnk/8MsZmbkGKTlVZUh2pIolxca33RyG6S3T5MmN3dy13kQx/LpDKCCjq6gmngHQQOfaUr4k/RRsX8f9crIuN64I7R4YyJcBh7TWUfkQSrIuCqt7qEoD2L9dxi/kPS34SR5oX44xXvwsja6+Cd+uDO4Y28UKStaU/cCi1CX90AoxW5PF0nlzb1hA4XRAwAjz8O2kEePiYn9JHrITfuJIdVsWVsLA2TAksVUQlwMBs6vBgO8e/+bMv4xvlNOazScWAhJd9f/WLak/arifYYPlzsaSFOtiYUMx2QjKhocWM/4+r62F3lb03TK/6PXpVe4qqj4+QMiWFfYW8UhOn7X4iYRRbcNxepQ+4okDNFxgpO2iWy6j5thB1qaNLMuSujpZroJ010XZhIhjPjypvpr2PNcFa0q80YSaeS2y2OciTI/cptjpSNUPMjivaHMUpaNkTg+P5BeWYPX5pPefEkgsOesv0/dz7/8/em4BJcpVXoufeiMjMytq6eu9Wq7u1tXYhtYSEJJBlwAYsdrPYLLYx5hk+r2/s55l5fvPezPs8M/bYYBvb2NiAWR4DNjDYGANGgBBCiFU7kpBaS+97VXVtucRy33f+/0ZWVktCXaVWdpXqpr5SdVVFZkT8N+LGPf9//nOYAIlNipF8EtesreDfvegCbK8b1H2/nFgvlXC7uwBSUszLc+uiQJcVYP7ppC+SFxLL8J4QgWdlBEowqB7lhqyPbBTFrptx6Bt/iP7pe2CLtNOWUIZA53edW5glZL4u4vxWqOaBzBXRMJrRSsQjW5H0r4TL2sgm9gOTexDnNLObge20rSw0uL4GrfbrKAqLLBrAdLwOfSs3I6qvBLI28qkDaI/vRB+OIXZN9YwXr3qdkLpbNGTO8S4CnfSpp3p3t8nQ8m+mGMBkciY2vfx3UFt/HVy0UaQP5ai8xV/UiZV/1sk5ezbTnNlNn3vHv3T+e/K/LDRy4X0hAiECiyMCAQD3fhwCAO59zJf0HjuPYFkzeMEpobdqZpziT4RHQo1jH6k14gO8P83xn79wD248aDFGH2CCKC48In7XymdHdNn3Ts0CtURBsHaizqKhbn+gDuBdQHi71xXHI60TWXNILAgQWdlQr12PjX2hlLUOVX4WoF4qqCzgUBf0lu5B66xeH/ePssShf+jEoazu8Ny0Cg6jCqazllOslrRRNw2cU2nizRevxxsu3YBVDqhyifxEuYkfF3N/aF0s+wWddnhTiECIwIlEwPNaCooFkg3Thm3vReOez2Lyjg+i1twB66ix4EGidkZ4tojvCI4B5vIiU0WROxQRkNl+YPh8xGc8H7VNl6M2sB5F2kRrdAdae76HYvf3gJnHEIshnFZaF/KSCq/kR1mVTZChH27wTJiLbsDAqvOQDG+EazeQju3A1O7vwu36FszMfiQmk4pw2f37pPNNV8KuZEyXcJRH3TYDmMEmbHjxO1E94wbkyemwpmz80Pm+k3MVEK1Mpw7lfM5Jqy3g8a9ZAHz8xBlSgwu5ZsJ7QgQWWwQCAO79iAQA3PuYL+k9PhkAZkUx916wLtCx6gAAIABJREFUAveKXDwTSe+dMsChLMef3fwoPrmjgSMCgEvqma9OEgTLOoz1Y6XGzQJg+iiWleIuALykI7lUDr6szGu/mxTiBQRrH7H2ywGVooHVdhov2ljBb1x7Ns4djFClMjarMiWveqmccjjOEIFlFQHe2AoDCQkj14DNd+PILX+P7MFPod7epe0TZSKL1N9O54LyP+RvMlUQgMYokjraA2dicPsb0X/GC+D6WBWti4US8mPIxx/EzH1fQuNHX0TU3o8YDaEoL+xlO17pbTuMtP9CrLj0Fei76CWAWQHYuh5jNoZi8kFM3fsFjP/wKxjKDyN2U12e4/Pbu6QGjUHb1dEyp2HddW9HZdurkVW2SCVcX9ri83gArPOq14buyjieSAW4G6oHADy/UQtbhwgszggEANz7cQkAuPcxX7J7nJOZ7ohD+dPxFWBiWOnNzTMBwKQ4T5MG7Rw+du8E3n3rToz2rRTFZhFFYh8Zqw6uQEFRK1k4sF6qolrlNrP2PXP4s0s2lkvnwH3FujC+FzpHHpWiXExMsDc4x0A2iUuGc/zSc0/Hq88cxhCp40JJJKVy6ZxtONIQgeUXAVKftQqc0QsdDUT5Tuz+0l/A7vpXDOb7vH7AE1eAlcGjnRvs9W2hjqzvNAxccAMGnvs2uHgjnKkIOJauF/bhumPIjtyO8e9+BO2d30QdR6TPeCEv0ratJcMmxli+Hiuv+jUMXvoauGgVnK37+Uf1I0x+BNmx+zD6rQ8jf+wm9BdHRWBxFqGe+BGUqcHM9KOBjVj7/F9C5dzXoqieCcPnWFcbzlwAXLbZlF7BHij7XT816ajcc4ecfeIHHbYMEQgRWJQRCAC498MSAHDvY75k91g+mLWXUxdM+mDXB3FJkZO/EQCTDG1okgPMGOCL+1r43X+6H0fqq+BMhkx6r9grxX5h9qaS/kUArMJK7EUTupiIJmmf76yA1ZIN4xI7cG/s5AiAlYKeW4ppccx1rGLXwhYzjZ87dxhvunwztlQcaiJ0w/pG2cu8xE47HG6IwDKKgBNRQraw8I6dgW09hJ1f/HPEe27EkDvghf9UKKrs79D+f7JAaHunTm0pTdGSVWgOX4KtL3oX3OoXAHZEBf1kfo+EEWIwA7Qew8R9/4yJ2z+FeuNBJGgsKOKclmxMaa0+TFfPx8bXvgcYeg6cqUlCVZ5Rwk5iUm4GLt2PxkP/jPFb34d6e7fQu6nwP99X+Q5SvWfceqy9+q2onP86uL5z5LmmLw1Y98frI/PJKsAn0ul7Av0j8z2ZsH2IQIjAKY1AAMC9D38AwL2P+ZLdY/nYFXEn3+eqQiHHlfhEwrlULqYaJ9WQge9MtPFrn34ID7s+5OwRk3VJ2U9awIngFauKuhQTGrTRSqJYHnWseZZsCJfegYsYlxUGYSQXQC7KpjpGpKtnGLLTeMFqi/9wzRZcMFJD4gpUDXVx/LXB1XGoAi+9sQ9HvHwiIBVgbWMxxSTsxJ3Y85X3we79OobMYe/8exwAFkX3UmDPIXdAlsSYjNbDbH4pTn/RO+GSbQD6gYI+6pwHvJaDacEUR9HYfQsmvv9xRAduQdVNLSjefATxuNN8GIPbXoa+F/0/gNkqXup5TrV+FRmk4j7nr8hMoHXgKxj96h+hOvEAoqKpitTzfJXPw9TWMePWYt3216NyyVtQ1LfNPteOp0CXfdRe9FGtlsIrRCBEYLlHIADg3l8BAQD3PuZLdo/6wKfCp1K3VKTY/2tOWxL7eQlgSTtj1p/0NOD+Zo7/++uH8bWdY5ipVJCaWGwk+HmKqCKIeopkzFn95WewksieMxXZUm/aJRvCpXfgvnoiANj7fZZVeQqd9RczuGRlil++agteftogBmjjZEiL1qqHulGFMVt6Ax+OeFlFwANgzq+mGIc5fCv2fv1vYQ/ehkGMSgVYNRm6KsAlAC6tzlyBPIoxVd2Kge1vw/Blr4Mz7P3t8+ryVOwv+14zWDOFfPyHmPzBR9F+4DPoc8cWFHLpXY6qmCpWY9N1b4c9921AvBmFNcgLByowi9qzV5xnhTsf/RZmvvUXaOy6FRU3hQgE6At7tVHDjFmLNRe+AtUr3o6i/zxYQ/k//5Ie4NmHlv5TH5izPcAL23d4V4hAiMCzIwIBAPd+HAMA7n3Ml+we9ZFNo6OS2PVEANgvlEiB5aKD7VUEuQWwqzD44AMNfOibP8LhyiBSW1UFaC4IIhVUmv3iTlQMKwDgU3zJeIVuPQrv5ekcqkULW+MGfvmqTXjFeSNYbxz6Cqp5W0lslM4foVPtFI9f2H2IwFNEQCjKkqjiPDwKs+8r2PeNv0N85Hb0ERCXyvxdyUf+UyrAnqHDmSEzFtP92zD0vHei77yXAXYt4Po8/ZkAWtEy7eUM1Z+nH8bE7R9G856PoM+NL2icCC5bpo5j8QZsefG7EG3+eSDZgIw2eV6ASh4z9CqnnZtpAuPfR/v2D2L8gS+hAtoxsVFn/i8WlVNTwwxWYe1Fr0Dl8l8BBi4AUNMP65zvbKV3jiPf/HcZ3hEiECLwLIxAAMC9H9QAgHsf8yW9R63/lkXYrsx2pwKsAFgIZVQLlfUOvRaBUWNx69Em/v0/fg87qxvRiPqAoj278OoYQHgwLOqiKj0sGXSvMh0qwL28hEhnz2GiCC53MEkCk+Wo5y2sN1P42YtPwy9fuhobq+wIdki8/RXHilV/rqm59AtF+16OWdhXiMD8IiBeuL4uaXAEbsdncPjbH0F87AFU8wkBwKzedtutKwDmFG0RSTsE21piHOs/C0PXvgv951GFeQ3gqMKsdkn0xWWCTAQSKXo19TAm7vwQmvd8CH1ubH4H7RlIkaOGdB9G47U442d+A9Gmn4OL18Ihh3OpJuOEjRKJzzH4u/Hb0f7e+zHx0L8hdqOIzEIFuIDcEgCPYNWFL0f18nfADF4MV1TU/017ReScy9fJAMDleLGyHV4hAiECSz8CAQD3fgwDAO59zJfwHoUE54+/FPY4/gHMRY46GpVA2ao/BmZMjB2NFP/jpkfxuT0ZpitDiIyTPi3p/5WP8grDUllQWSwRvyohVHje9/j64UiWdPYEpshRQYZ1bgYv2dKPX3neZlzUb1GVBbIuiCOhvQOFX/MFANzjIQu7CxGYbwQKP7OL6OAh4IGPY/T7H4M59giqhfbmSkt/SYP2SS0FwFoJphJzhgpGq6ej74pfwKrLXweH9SiKPhHLIiDlBGFcDMMPcy3k4/dh8vYPov3QJxZUAWZi1OYxsqiO0XgYp1/3S4jO/1XkdiMMUhFTZFW7JF7Lc8TlsEe/jfTbf4WpR78GiwlYs3AKNM+5aUew6oKXI7niV2EGCICr3ih54QC4BLkd4OyTFN2gNwDg+V7oYfsQgcUZgQCAez8uAQD3PuZLeI9a/ZWXKPw+HvyWFYLCq0Jz00j6yxwyE+NQ7vCFPVP4T1/cgbHaShRif0S6bKz0OBFY0t5hI/1bDjmpa6Tm6Y6XcPyW4qGzCk9BsxhoWdSiHIOYxGVDBX7/Rdtw8Yoahn2KIpfqjkFE/2eOE1fHpQrqUjz1cMwhAsslAgRXjkJROUy+H+17/hYTd/0jooldqNl0ltUjVVwNStnKWtqd5ZR+sAkmko3AOS/Dput+GS45F4Xrl2KoVoAdTB7B5HxCjCHd/y1M3v5RFHtuRBWT8462AGAXIXMVNCt96D/vp9H/E/8JRXR2R6hPwLv482kyz6KF/MBNmPzaH8IduQOxScVxYCEvPgPTooJmNIzVF92A5Ip3wfVfBLiaJm05J3ZXgEsvZb+zJ87nasLY493Olt1V3wB8FzJa4T0hAos3AgEA935sAgDufcyX8B5nK8BCSRZasoekcxYQaonEJY4ulFjJzWVBMOMi3Dvdxu9+YQfunaA9UozCqkdkLkpL0jQsANjmVIB2KOjxSO8MfurcVcESjuVSOXRS0FNEUYK4bTDspnHxmgK/9vzN+IlVAxjmkMmlwP4+9QPlglQ4ANLDLUTJQIJeKsMdjnN5RkAszngf50CxH9Pffg+a938G8fRBVKjGX7a1HA+AfU6StzkhZOEiTJoVKNZdiS0vfifc4FUo7Gqdt4mCOY9LnrMFk+/Csfs+g8nvfQL11o6F2SA5ILFVtNIMWRRheuA8bH7LX8JVzgPcgAhwqd2AUFMAWi3lB9Ha8U8YvflP0d/e280vmt/YE3zDIi1izESDWH3xDahcTgD8HEBEsDj3qcaFqD37fOBTmxh5UUiOhzzvHq+iEADw/IYqbB0isNgjEABw70coAODex3xJ79F39yqFTZ/snvIsyx86+s7x7FXBLLo/chHFtYjF3hT4wL1j+NhtD2G0OoKGiGERAPuqoeBmqpE68Z4NAPgUXjIigJUjKTIMIMdZlSZ+/cXb8JMb6lhZiMGJT4KIEo56OJdGoWW1Xqr3we7jFI5i2HWIwI+PAOdZCtiRoox9GLv5vyJ/8LOoto/BFkSQbHFQQCcVYGEA6dxeit2lOVCxEVpFFWnfZtS2vRzD17wLsOsBU5GnQ+4KJJZz+zG4I9/B1Pc/gJlHv4mqG1uwEnORGUSVBFmeYTrZhIHL3obhK14PF50GYAgm93MPwX1+EGnjXhy66X3Anpsw6NjfvMCXVJ9J+07QsANYdckNSLa/E67/MgAVrzz94wGw7lmbfB73cqwCKzWdgFeUrLVQL4nFJ+JgLfBMwttCBEIETnEEAgDu/QAEANz7mC/pPSoA5gLGIx/xYFR6GxdHlEIRwQ/69npwzL+q2ZFuNe5i3DnawB/f+CC+NQ7MVIelckAbJEl4q/GvAGCpAPPBHyjQp+S6oVprYiP0tY5hs53Ab770Yvz0xjpWGYA1DhZVdPHmPY9KXmSnUu+VsBa+zDwl5x12GiKwrCJA8gaVoC15O/uw5/O/i+ruL6GvaMD6/mDtAe4GwKxrFn7+V7HDmHN4YdF2NbSHLsDgFb+I+rk/AURDcKYqgI7qz2ZqF2Z++M+YvPdTqLT2C/ilt/xCXoYsIibq4DCd9aM9uB2bX/BmuDOvBaJVMLTWIwfaZMind2DsB5/E5INfxgp3EHE+vZBdynvIgmIimCJYDVvHyIUvRXLFr8EIAFYbJGHFPK4CLHzsrv3+GADctZUCYNXECAB4wcMW3hgisCgjEABw74clAODex3xJ77EEwFRE8YVavwDSKoEAYKofeQlgrQ7wke0BsDNouAhH0gKffGAC7/nebhyJB2XRZJCIf2xhKIpFMSxNd4uKdBDBOjXXDRd5mcNmcwxvu2gYv/TcTVhjdXmnorA6tlr9tZ7yrIu0Wbus4HZ5agYv7DVE4AQjINiT9zA1GHZj1+d+G4MHv4akPa23Nu/nJwDA6g+sDOcoom5DjILNwJFBGg0jGzgDQ2dfjdqZVwGrNwNZjvTAjzBx/01oHbwbleZuRPm0aD08YRX0KQ7fHzES2uhlRPE1tLAGZvhM1M56LuoXPQ8YXA2kLeT7H8bYfbegufcO1PPDqFDcK2vJtNWtzHyCEfMAOIKjCrStoX72T6J+9f8OO7hdALCGbSEAuOwBdnDSvGxgbOQrwAEAn+j4hO1CBJZSBAIA7v1oBQDc+5gv6T12ALBYEyn9VQQ9ZSHECjArt1xR+L5PD4BL6jQFr5irbxbAHRNt/P5Nu/GD0RZaUR+MqdFTAgV7zmypyqn7ITAWUBVMZZ/Z66fDxNNqTOwc6nmGl2zux3/7yTXYHDvYIpeeYBEq69Cc/WExeSH/cZz597kdwE8kYfbjKIhP3i+nx8f9dL9mu+fmyqXpcXQvslWp+vjXgumQz+yohE9fDhHouiCPF5oq83/lPKr3ngetilC79Pn505O1HPg7RHbQpeHAXGORwZgc5th92P+V/wvx/pvQh0anpaG8t5QCrQOiNFynrf6yQSxArShSVV+2CRrxKjTqm5DHw3BphiQ7ilp+ACY7hoj6Any/AOD5vUSw2qtTi91aTtxtgKyKFH1I66sxWR1GqzYgbRx9rXHUWuOI0mOIiyZMkSFJLLIiWzAAti5GYSqYMRXYTVdjxfX/EXbwChi29XgRLD6zojk9wGVfbzlq5bxUJiCaACbh2lPA1BQQVYDqIExlBLB1mfN4HbD+TmunYDI3v+smbB0isBgjEABw70clAODex3xJ77Fjg+R7wOQRLgC47P/0ANgvj7RRzP+1s8DT6uB+5/CZXWN4340P44AdxhRqojYsizCbS7+YLB08AOYjX/rQ5rtSWtIRPwkHfzyKPL7cIVYhRio4eaq+mdSqKbIcK0wLm4pxvPstz8VzaxZDpEk6JicMiqgmB0fdMhl+q5V7rQlxga5f2uOm/++2x5LDooWKtrT5SlN5vppScUJ/n/WTVtYB/6J2WTl78AqH2EbKciTb0ZtpyeLYf1yMArHLEftqliwixR6lvH55pel+XKELehGaCdfaSbgAw0c8ZQTkQvSKCd5DmykkvdzJrNDrPkOmXfbOIubvWW1NVICO/0nikfOlXM3aUiLg1M/DIk0ojaQ+JeT3pb/PYIoWzNF7cPSm/47owNcRmSniWP0c/8W3ph5f8xjkOLtAsR6D3tAUx0tRQdv0ydyulngtGNNEwnvS36D69CirpbMfp13H/uXnrfKW9Lhf9kMNLzkj7javSDHYJDFa1HyOKgLTqWNAwE0qtKEaNGnTJYpewH0uFGixfItlH9na7Vj54v8XdvBKWJvIZKLPLA4d98U2HysxMBxHnzVwziLPMyQcMswArZ2YeeyrOHTvN1BMjSGydfSvvQCrL3stsPpS2R/YzyzPyiToKzzlzRU2CBFY/BEIALj3YxQAcO9j/qzcY3cNoqTMlRhYQLL/n+S+BRAXmESE+ydTfOT7B/GZBw5hum8V2jZGRhDGpUNM0RSHyESyCOS/ZdGwgMXKszLoJ3pSfnHosZ9f/M4GUcAugW2eIYpIYvecRldgResQ3nH5FrzzyvVYA4c+oeSlMg4pidAOsogVkW4uwm0mat7GRYhcPDvwUqKZBcDchayh/bHJQn9OSZYJEK7nLTIWdWjR4uvNORe8IqgGtPz724XBviMehydCJEBKC628QLVisGrASN9yn8jT6FdHRIYJHC5KC+1hV8QQAPCJXl5hu5MQAUGAfhb1oJQgSa5R9rBSa6HIIQLr5FaI/63+3jHxZHIREYxKkChUmcjfmF6AWMCeT0MdB4CFvePaMG4a2c7bMH7LnyM+8m0klRlV5/fJIToJ8SjbkU4jSc4k16w1kjifyWnEauVDNg8Fm0jhZS9xwZ5hvpE3cIEo175WHqoheuWbPZ7u4N6u6rZH8np/+nu/oF4EPePLW7eIYOgc4DLQXr7Fdh2xZ9NELeeG2YTtwuX5RFjaRAK2UxOhOXwhVt/wx0hWXqPCGFGEzND/gNHQij3nMFa8RRODCQ+Oa5YiinkOU0gnd2D0zn/G1I4vor+9H5W8CeOqaFc2oXbpL2L4sjfD2SGhmGv1l3EOD8STcAeGjwgROKURCAC49+EPALj3MV+2e5T1nYh4UGwFaCPGlHP4/uEm/tvXd+GOo000KoOwcZ8okubMcsdcIXDlUFK9mPletiFc2Ik/BQCWAIuPSS4UQqEjiuBKjjPMBD72CxfjPGvRz2VjmiJOIuRZBhNrn5tU6H0Fh+/hgtdycTYH0Poyr196CnVa1ru+ytVtb+UBaE5pnIL2wwYTBjgG4CCARw8Dj+0/hv3j0zjSbOPRvYfQypkgiZHYGO20jcI6RDYC/2MFy5oCW0cGce3Za3H9GQO4oA7QJEUrwjyWAoq4dSHOGjMX0aYjvraw0Id3hQicUATKe8UXZ9VhTvkSJQAuvCIwgV6WtxBFVFbW6ZG3kkDOotBklNdcKFsRWBEWgNiREdaj6iQUWUJ1LRiMovHQV3D0m3+BwZl7EdkWCm+RJDkuf5ysALMAnch0TDgnyBwR01IdIO9Z0f4WK52QpHDNz5LCtkFMQCgexB7pyvwufgK+B3Y2S1byjGYVqTmTxGLFFuVpp1xsYoOZzCGuqD9TVJhOtTljZdZwn2Wi6/iJ6oRGrJO8YxE+rsQ4iI3Y+Lr3orbmerhiQP6eRb6O7wyydo5KlTMSx1TPX56FbgYmHUd7/C7sv+X9MEfvxVA2AaSTiHhiMJjKBpBs+1mset47YVaeD8fkoyhBSyrgBA84bBYiECKwWCMQAHDvRyYA4N7HfPnuUQoQCoBJ2SO4yBBjT+Hw6UdG8Xc3PYb9ZggzngrtRGKYCyouvbSiAKHrLt8QLujMnwoAs/cvZpeaE2DLaCdxjLxIccM5a/Gnz+/H6VTjFpoexwHIuF0UI8tyVJJybLrVTdWyY+7yzB9Ip9SrFEFWhFjhZUW3/GobJkiA/aMGD+2bxHd27cYDh49iLDNo2BpaWYypwmI6SpBGFbgogUtz2KgqyROu1CObIMq11pMVKfpNhrWmiTOiSbx++wa8/OLNWMvFsed3ynJSjpnXpyBhD4DDBbeg6y686YQjUOZhOm+QS44VYO2r9RhS5s8iy8AWfKmkSiuKdoWCfbek70ckFxcoOFdGkfTiR6xBsm+4G+uJlL+X6pd+gRnAHMbYPf+Exh1/j77p+xGjDeerxcqizuWYRPmfpA45MAvnSDPmz6QYq+WdimbpLqzUQBXUM7mUkZ3hyTwyzfscnCHgY84zpy2TkSSWqj8QMiu+5X7L79zYuRiWLRxSwfYEjghoM4lHIJ2rnV7sedJklPBF8rZWqRcIgHk8nv3CoRiLTsPqF/5H1M58JYxZx1lUHl0cRW3zUIs4slKkIm35bJsCiqNoH7wbh77zPxGNfRP19CgqKWndbCnR+SuPhpBueDH6t/8S6puvgzODmiQIU9MJ32NhwxCBxRyBAIB7PzoBAPc+5st6j6R9tdstVD1oYuVg2ka4byrDR+88jE/dewjHKquQuggmYV+n9pvKKsD7zC7rAC7k5J+KAs2+2ZyVCE91lMosqecWb33eZvz++cBWgkS/SJ1VTeXSuqziSi1YhW+4IPYi3rJG93po2jaojYRcCtL4hHIv/JoBcATAjyaAu3bN4I4de7DzwCiaKfsNE7SSCJllrYjem7EohruognZs0UybQEJOJZeX7O31NiHtDLEI8jjYagVZ1oDNGhhAgS1JgTdduBJv374RK4QC3mE+w7KKVvYACyV6IUEP7wkROPEICMjxmyvXRVX19ZZJPAUaiIRj3JLkEv1nY/HpngEK2vkwZcTe0yE2wKp1nFSU9SaUvuAS6wma5UVPTnOpZDgD5Ltx5PZ/QOPeT2AwfQxI24jlnvZUW9N6/P0gGg1sKuCL7RGssJZAle91cLlDlYxsyV8aRLFFO6fYIRBbKwCWlVTCazHUk7mI1Wy1GlLat+66BNaiLOBiqe7yXVmUSVWajwl2dMSVCO12rr7DpEiX/f5SRpaauAr2UVNgoSDYWF8hd5hKNqBy0Zsw8pyfR9y3DXD9OvmJuAAHWFS6fDsQGSZTQLoX7V3fwP4v/y2q2U5U7DgiYaMYVGKtgDMULfRjZuUVGLziLRg+56UA1gCGVeBQAD7xuyxsGSKweCMQAHDvxyYA4N7HfNnukQuhLHeIIyBvtxAniVQX8ijCGIBbDkzjz27Zh7vHgGYyQKkUXTgQnYhHZUmjXbYhXNiJP1UFWHoDuejKEFcqKLJUqqiVOMFlIxE++KqNWA9gwKn9kXZwMzHBRbVXA/eUZhVE48JSe964qOeWHg/P+bkF4JFRhzt2H8Mdj+7D/QdGcTC1aFb60UzqaNFTlNUsYSbPquXErAwVMZw1aPOPFVHs0goYm/7KRT4X1lxVq0yPLkR5BEWBwXYLb9haw+89fzM293ORrqFlAYqVIgHrZXklAOCFXXfhXSccAV5+PtWnXZ0eAOoHaAVY8J7LkecNxCwBs/k0G0U6+kMcvu9WpJOjSPpXYNW5V6K66SLADQK2H84SnCqleBYA+7KrAOyyrDoFuF147Ct/jWTXv6HW2oNalAl4da5UNW6qR3s3GBUA7Fkgwp4onQH4XX8vM4IrkBjesxU08xpspU+q1C5vSPXWehDKSilvY+mTJQAsNby6+n47gXUUSaxIlbUZO7jEwrEHOM9Q512fK2D35kEd8Cz9uyJgpRXghdgglUJi1kZIsxRZdRXG+i/C6T/zm6ituAbAah8IAl8CYV+lZ8rPNIH2XrTvuREPf+uT2Gj3IcmOSK6j1DbjibP+zWRcM+vDzIqLUd/+Rqy68JUA1snYysmF+emE77OwYYjAYo1AAMC9H5kAgHsf82W7x7L9TGl9KlDEHqfcZWjbCPtNhH/dOYa/vHEndheDaMZUhWYlUtcOFMES2l944J/ca8jz+Eq3ZZfnqoAMh/7GOF5x/gb81vNXYVMUYYUBalRStSSyV1DkBokOqFSTKMVDkRlW9nMXoVE4NJx+TRcO+9vADw+kuPvRUfxw9yEcaeZomBoyUq5tIqIxXMwKhZIrPxGK0USILFc9VpeVoqUKKhe8tG/Ra6nIU/Uflt+r+rSt1IRSadg3CfY5A4NZA687ow+/e81WnFZXaiY/X+iYXHbqh/ivkxvu8GkhAsdH4HEV4I70sd9S+n7bIlLHnE+UN+HcFBp7v4HHvvwnGMQhJEUbzXYK078etTOvw5qrfxG2eiYchhSI+oSO5nqUVtwpIAoInoKZvAe7vva3iPbejH53ANalehsUSnEuTFsxVwmA5XdKJRabMY9WS0q3pJLEDoktFEyDVdGubkU+uA1x/2rkeRPZ9H5Ejb2I8gnEaCAu2jB5KkkA3qtKefYQ1isv81hI7lYxvH604hWYTgaQJYOg1d6AaSE58iOsqDmkudocib+8VL11XhD1+i78P++rUj400ueTLdDMgel4BKsufQ0qF70DZuACwCYyJ1laGSFDO5tAbI6iOHonRm/7X5jefxf683HU8mlU4gxtl0l8hZFC+rTj/GphbB3TAxeg9pw3YsWwndm8AAAgAElEQVRFr0Rh1wOmz9O4533k4Q0hAiECiywCAQD3fkACAO59zJflHjsaLypEKl9MisuKydHew2HSxHhgIsMHvn8Qn9sxjmOVQRVLYUVOHD5sAMDPwNWjglda9WT114r4E3vVMgzFBv2tcZxdLfBz11yC520xGGS/nSwoWZ0gXFQhrMxpXbjtgKZzGG8Duw638cjBCTx88Ah2HTmGw80cU+zhTfrRMFW0uECUKhFlYBV0l/xpilEpzZG9cqRAOqn6CrWTVTHSC2U9S3XZNkzE/kfvz0LSgDQp8kBZolL11arLkLSmsbWvwNu2r8MvXLwWA9LXWLoWC8laP9snW0qpmWcg9OEjQwQ6IKzb2bqrTd5X+bRiq9RnWvocQ3bsAez7wntQmfgW+oqDMHkBGxm06UtbOwPJWS/DmivfBFs7GzCDZaew51KU1mSzFFrrxmEPfQsHbvkA7IHvooYjMh/EsYHJlQItAHhWz07uGklUeY32kqZcAmARtyo7eCMmuAZhz/gprHzeW4F+grgcaBxEtvdujO24GxOHdiLOJlDJG7BFA5EhECYdnNyNCAWp3SIhncBQZdnWkAxuxKpN5yHaehHM+tO1hHroQRz6/HtQa+6DjQoBvwJ2Pd2Zx8Vkl1LEvTD+fK9F9vEaAlzOH7lYsDH2424dNl7/W4jPuA4mqUtPNvIUNIRy6RjG7v4Kjv7wRtSzfahhErY9iRrVovMcNjag2BnnPhb4nahnU4e7itaK7ei/7C0YuuAGFHYtgJpMb+EVIhAisPQjEABw78cwAODex3xZ7lHXGt5FmBYePgoUQuEiRMAXAHayfXHXOP7ktr24f8qiZWueTqu9nbKMCQ/9Z+Ya6oitzpafaOIRZ00MEkA2p1A3Bdat6MeKwT6sHBzAyOAAYmvQamfYffAgWjbCWKOFg0ePSd9gGxa5jZFzgcfqrtgaWRSGi1kPMr13qZ4UhXpULEaX1aou6zsDlcIoX95iSa6dQiowGemU3JiqrFFNqJtcIebi/ZlLRamvaON0NPCac1bgLVdtxVlVh1pJARWqpC6WeaUqwdtTR5+ZiIdPDRHoRECThNr7KhwIaZ6XuqqwK1SbvBB/9CjbiWzHv+LAjR/EiuwAqnYGtAejJRLvg3ZUQ6tvE/rOey1WPOctsNUtgKmpR7d8FtNBvAd9t7EBKu4I7I8+jbHvfhRu/AHUzCTlqpSCXBB0etViETAsFZ55L+udyt8og0L/pv7tmn/KiA6jfkT9p6F++S/AXPhGwKxSoS+2LriWfh07hJn9D2B83wNoHH0YbuaoAGFGoaAHVKUfeXUYfSObseq0baidfgHMIIF0Hc5UvLS0hSl2ov21P8LYj76MCqYQefGuUpxLRKjEWUDjsaAeYJHqZkWeSliFAOC8qKJV8BjXIBrciNVnPxd2aBUwdRj56F4ceOQ+RG4CRWsUcdxGhDYSl3s17e6YKj1b/IpFELAP2YbrMXzl21E97flwGCG1JYhghfkjROBZEoEAgHs/kAEA9z7my3KPswBYU+6lIAmXYuVCiYFJHfCYAT75o0P4wK27cNAMoagMCp2VysNaNg6vZyQCHTHUWQCselgOcRyjyNg/m6MS0YO0BZO1kHhfUpHmoadnVAPiKlJmNtjIRxsQ9m93KcLOyWCoN1apjaXWHp3j4FmW9ldKdxReoAACXYHLt6wJw/4/Vb6RCpDJ1c9Y1qg2h3Ut1PMZbIxSvOSsYfzKNWdiU8y+Zpqo+A3LVkivAq3QNwDgZ+RaCx/6BBHw1Jiy373UTfbUZfWOpXRcimLqTox/5Y+Q7fwmhkyKPGsqELUOcZWq6gWm8xiN+rmon/c6rNn+eth4gwoniU8Sr3r1qJX+fLHmPYTp7/4lWnd/ArXGPkRosmbp70kmpkQn3gNoXzll+kmOTyW8BADr7axHLx0MpEAnaOYRohVnYujad8Kd+bNwZo0qBchNzHInVZzZs0tJPApEjQOtMaAxKfoEcsz9w0DfCBAPC+gVMzNXh7Paa6xtMg7V/FEU3/szHP7BP6CCcWl9kOPyrno8FwJg9TBWWvRCXtSwEB9in8sr8gSF+BAXcEm/2BeZuIbEzSDOZxC1JlFJLFI+x6xDVrQRO4eEGNrHjam3XFgxTDRo9btt+pFv+ikMX/GrqK5/HmAGpAVEXiEhvJChC+8JEVhUEQgAuPfDEQBw72O+LPc4C4C9uqd2Z3obj9LXQusIUxFw17EW/voH+/HFnQ0cQ13qcSUldVkG8FScdIe37hepXkFHFnukJLMSxF5gkXwmVI2RZ2q6wldONWVRPSV47ZRuy6Vxh3dY/kWErnz1dVbxu5uf6KnSHYpyqRTLBSjFgVhJ4vZc2CZC46agjmvPYCDJcWFfGzecNYhXPWczNidAXXrLlQraQcul4k4Z77C4PBVX3jLdp1dk7kI0vBxL2x4VxyIFuYn0wE3Y/dnfwYrsESQVg7ytyuXCkvFgjmrsbduPbGAbRi5/K+rnvgKGvaO5r5T6656UW6kKu904+rX/CvPQZ9BXHJNbUOAXE1kF72Pf5+sBuloREQDr7F7SiuUnL/0uFmNeuTlzCaKB01C99M2oXPrLQLQRzlDZXa3xWIuWerSXkBfWR+FZHZ2blMwPtkvwi5/Mn6vsvxAB7I6OdPYYWp/7P5HuuwXOjcKQau2Pw7srd1SlvS7zgq458S4upQJY8Sb4NYTbmdTObVxHO8sRs4enKFAV6ziyTFh9p3ZBJq0dMac+fwRS95W4ML65MFxSWwe2vAqrrvxNYOQigD+rkXIAwAsaufCmEIHFFYEAgHs/HgEA9z7my3aPSoAWEpr/zgUdVXu9XYdfLKUWGDPA5x4dw/u+cwAPziRox3VdjJVyvcs2ij08cVncOVnQ0b6qIwolBp7SZKuVH668y2Y0WUs76Q2Wwq7jAk7JfPrlRXGkt1eXfOJhWhLk2edY2rPIePuKr6+G6YLXv9f39bFyJE3JsqBnpcoI/TlxpDe3MWIauHhtH1514Rq86MwhrCqAKhWtfQ+6LoDZB+2ryseD3wCCe3jRLeddlQDYI1M/S6b++uP1zAqpK8aQPvC/cOQbf4z+YhdSqUAa9bnlbel79FU40KIVD8Ktex5Gtr8JyYbrAEsFYaJFQjQFkgZTKA5/D6O3vBvx/m+g4hr+fiIJl3JT3LcKxcnheOCnrQ3ePq3TV8s7SinTKrSl3r8Euy0Kcp39M1jzgnfB1LfB2WEBg+IITkunjjCXth9IhVUAOiumqtYuuxYhKy/ixf5klQOARRsmG0MxfT8Of/y30d/aAcQNmceUWK4cbYHlvvXm6d7enfcL5duKhoJYQZGRIh7kQMTe3sKhGleQtkiXrsg8V7A9Q6rqWgGmMJcKdjGu/K7aDG0MIT7v5zFy5W8B/WdpfH1OeDnfMeHcQwSeLREIALj3IxkAcO9jvnz3WK46fKVPAuErdgJAClX5JZ21BYcdaYSP330An7zzEA7YATQ7SqZPd8myfIdg/mdeeoVy8LjQTLRqz+oqqzNUYOaCr+zvJr2SEqZ+oUlhHtqNyPhKoV+/z31pUqSsxGgluCzFKkug0+ymgrOaRPH5FJskKJotoKJ+qSZNxbt0yLVxWtTEi7YO4lWXnI4LRqzYOFVkoa40fGsVlut62B+Y7N6rjYcKy/wvmfCOBUbAX9Odsp6mDFNPgWavqHGTcNkhHPv2R9D+4cdRyw6gYQrEkUWUUeWcLSUWReYQ0TfbpXBRhEayGua0q7Hiil9CvPZqwA4qEBT7Iqou78f0vZ/FzF0fR23yPsSurXcFgRit6qRveLbHt6Q5CwAWb2JVgFYKdCziWIqACe4IofnvCE1XR3PFxRi67A0YOPelcNFpcKZfe/7L/KhITJdy77NtD9IFzeqw3JoedMtJqGgfbdUqmIZtPoKJWz+G9MF/QKW1Gy4iIC2hu+jTL3B8Hv82mQe15K0IvGOd5lUMhHbtaHYsrgcxBbqoTi+gXwEuK8GF1Qp6kjNShfzMyj81DyxipHYNoot/ESNX/TpctE6SCZ3K80k7m/BBIQIhAqcqAgEA9z7yAQD3PubLc48dOq1CDRUe8aEgoPJ1Qlny0evSOczYCm4/3MB7v70XXz2YYjqpi8VFUP7o5SXUDYC9OjIXnJTRkQW0gl2Ol6g2H+edSyBpRLnK49Vyldvdc+er+iqeczw6LgGwPw6RA/c+pKICbVBEsfaGky6YNVDPWlhjcly0soqfvmAdXnLuCqyFQ5+AZlakI0RkHsiivATA3g9UfkVWAkG+j3PIt/Tyglu++5J7qWQy+CSP1Gn1Wo0J/iig1N6Lw1/9KxQPfxYD9qgIzdFD1xYpIl60Ujq08m/ag5GFkUVVTEdrYM56CUYu+1lURs4F4hWiJIxiGm78Dhy57cNwO29GPT+EiKCM96NQn4E8Uq9cVigJcuU2lF1ppZIgTwGwOoATZkqDAsWhUCCWwisF6WqYjlbDrb8Ma577BiQbroWLVNG4VFtX5XcPguWfPAKCXBWpE+Ao97E+C1Q0j/ZBGZDtQfO+z2HPLR8TevhA0hSvcDkqmbfYV+v7gcsrbaH3t2jscX7zCTSr9HOxqaLIFmLxUyeypbCeiNH7xJueK8+G4HxWhEuOUZ6HhSQWcjofuD6gfhYGL38Hqhe8AS5aLVX+0hEwqNQv3ykjnPmzJwIBAPd+LAMA7n3Ml+cey+z+LOZVv0P/s5DgnPrIWi90lBcRJgF89P4j+Js7jmBXO0LLVL0NTlcYS3AtgKbDrvYAZ3mG+6SetVRddJkldQ0uikvxKvbYStw9yOVidI7fqBex6vAmPQW+e5z84ljJfiXl2a9Ky/1I0oSLXK3eSM+ci2BNDW1SDSv0Rp3CEKZxdtXhmjX9eO2V27Bt2GGQpikswkjlh4CAwFkFZNjeqNA818WrnCOX1lrBCovLk3olhQ/7cREoJ8PSr9Zff3JfCCgiGh5Hke7Gvi+9G/Gef8GgGZWkk96P5eRqEceRF61TxWYC1XY8gMl4LapbrsLqi29AsvpSwA6gmDmM1kOfx8Tdn0F8bCdqaMq9JuJOhb4/9aLrJQAuqbqZ7+EtGRxeV1kr1xbiCU5gTNaFZQ8LlZepUF1ZBbfxSgxe9gZU1m0HknUKxiURSlBYdruwnWJ2Tud5lvOLVECFE92WuMAcwvTOW3Dopr/BYHu3CE/B+xiX8ZN2i+7PE0ZK9wPkxC/RslAt48JeaAukEecXoJIzWaDey3yqMRGhYmPecq6c3opIenxF5dpS7Epp1HEeSf9v2xo0zQgq66/C6it/BWbDdXAcMyHFENCz5r9QBH/i5xq2DBEIEXhmIxAA8DMb3yf69ACAex/z5bnHORXg2TZO7Q7VZY+IJflsP+lyXGA0Adw+4fCh2/fgSw+P4rAdRGZU4EirxUqt69BiZ/VHfa+xBzidNUJYLCz4AhSlVq3wyLhxDPhFsSvr7UA6oFGtjET8qlNK7b4IuhfsJc9Yr4RuZRdLayMRxvJGWaze8CdhQkbIC4NqEiHKJrAmmsGlaxL8zAWb8MIzV4AmK/3a5ahewexhLOXHOxXgEgBTmEbBfAn0peoUFpcLvlzCG+cZgW4AXAK1siYsbQRElWMo0p3Y86V3o3boy6inh2e7BXxrvLBx1QFMaLX8KAImWhG1bB3tZBXqG56DgbOuAeorkR94DJM7vg4zfj9q+QwS0EqJAnf03lZ1pkzJFlIBljSVP9bcU3n1Tp/lb+j+9D3CAC5Uo4qJJVKBM1vFTGUDzOZrsfLilyJZ8xygsgHODMHR61cSbqwqe79izbJ51pA+J5gopSiYSUeBmUfQOnwHHvnmx7G6/SP05ePIUiCpWORZqUDQJRjVwcFPEwCXH8lKOE2jvBFynGm1l9KAdLlX33TF/xS05s/qHhWDc5xIBVqNM8cv9hZNbRthwm5A9ayXYePVbwfq56GIqtozzWck4jBHzfM2C5uHCCzGCAQA3PtRCQC49zFfvns8rlLra4dz+z8F02rPFjPmtEWiKcbNjxzC+39wALdNVNGM6kK3pfqwLI9shWov9MNR1V/pa2PpYdY7U1eJJbhavkPwtM/8+GLJk+UTyu3mm2+Y0yBcIGFllsyAiN27WhYyXDBKZYp9cwUGbQsXDjg8f2MVr7n0LGytA32GOtDlortTGlM0IPvwPb4l/hWRntmTK+vdTzte4QNCBE40Ap0qrna4itYc6cOcCT0ARHEMRfoY9nzpPagcuBH19mFVMy59eY+/37ruQ86VrDVSYThHVb44zxKAxa4JSlTxfir7a8uGBMHQXZ8rd4//3A7k9U3B5Wa+68EzKhSIdx+akJZNFU0ziGjV+Rg4/6VITr8W8eB5cNGg2BpJ126hNkCssDoqJ8t96oWjSDNOR5EeuAPuoa/h8M5voWg8gn4zJhVnkRIQurSyPRwZJL4iXVZv9fcnOkBPsF13QbkU1/Kbqa2Rlpvl/11/LwkxkWOfttc84LOrZEX5KSpFHyaq21C78A3YcPmbALMOLqKKNzOAWgEOMtBPY/zCW0MEFkkEAgDu/UAEANz7mC/fPc5ZjJXIY7YHswQmarahzpJc6nAJtL9V4MN37cfH75/A0aKGVmGQi5di2ZeqKx5ddNBCgqtHpbx2VkIBAC+ta8+xd5BqqoX2+dLjl5WfvI2KK1Brz+C0PocLVsd45SWb8ILT6xgh/ZB9iiJMbaQK9nTWt0srYOFol3QEfA+wAlUFwKTHzgJgznXsAX4Eu7/wblQOfBX97Nf182oJOpdSDHLEaNphtPu2oL7lKgyeeS2SoTNh+9cJVVp7gcXMW+d6QZItoD0OTBxE6/BDOHbvjSjGf4SivQ+JmUItzlRNmQ8OqkiDFWUFzgSYUkuXFuNyZjgOnfcqgKJC7VstOtZVyoniWPKY2+hHuuZaDG//FfRvvR6ww5IIEBV+6YsOSd1eDVfYT4jAMxmBAICfyeg+8WcHANz7mC/7Pc7W2WYbg8uMeKn4K3CWPpSe1jcF4NbDDbzvtt34/t4WppJBpJF6SHZEUwsKopRWO16BtMtyKVSAl9ilRyqgCFKpmE7BCj9pzbbAQHsGl67qw8vPHsDzz16LzXUnNa3E99CxcBTHKpwTXiECiz4CMilqB7rMfV0XbiTeuPx7DBSTKNo7sPsL70Fl/1cxWBzQ5gBS/MtOgkV/srMHqGCfnrh9SE0ddmAjqusvAtZdgMrQZkTVYZg4EcYPa9NZ1kI2MwYcfQSVPXdiZt+9aLtxONtAbJqi8JzQhk29hAQkSk1bADAZQ9pMIcrRUj31qdYF9gE/nVCXlk6dJJ1Q19kTrFVdimA14wFEZ7wKq5/328DAWarC72nnolAgADi8QgRCBJZ6BAIA7v0IBgDc+5gv+z0+IQAuKX4lJhbxkFI5GGgY4IADPnnHPvzD3aN4pOhXWySvpalqoKreK1RW+fKfUPbWBePEpXXtUTG1iMQ/M+qLUbQn0J/PYHPF4fkbhnDDJVtx5TpggFVfWdhqr50IArkYVtRzQgl4aQ36Mj3aDgBW8KsNGx1CsQSFCsFUbGYFeP+X3wu764sYKvaLAnQJgJ8WnfcUhb5sN6DdUhbV0DZDSO1K1FdsQdw3rEp1EanbBq32DNoTR2GnDmGofRDVYhztRBWT2S/MajithqS6K9VfKiwbSaCVVm0SVxEVU3py6cPb69MvqeVCX/fWa6ZIBADzmNs2RjqwEfWL34zB57wDzqwSLrnYzvlsR0cQrNcHH/YXIhAicFIjEADwSQ3nCX1YAMAnFKaw0cmMwPFtpLq441JE1VvUAlbpbmJ6IRVAgwaAe8dT/MV3d+Pze9qYsTXN52ujl4Ae8XukQpKotPg9iWCSl2gJJcGTOZTP7GdJFcdK9YdepfViAttXRfiZMwbxym2bsKWmPb7Eu8qOZOUnBwq1OlLqJL8/s4cZPj1E4GlHoEvtnNRnIcd65eeyd1QErYominQXxm55P9oP/COGin3PCgBMQCfzv7XIRPCrAkNpd+fbYWiNx3lACCE54iJDFW2wOk7xqJwAksrLvPMdvcr1ocKqbyFfHdtwTSx0WM+niP7sLxh5Qqk1sKhGM+FHcE7BskY8jGjzlVj13LfBrrle1J957qrIr9TnAICf9p0XPiBEYFFEIADg3g9DAMC9j/ky3qMC0rkAuAudkMZH+hpBbCkI45P0XBxRK3PMGnz8gVERxNrZjNCO+kTu1HEFxF4vLgzot0EQXO5MqHChGrjkLjy/OuwzGWqNo7h68xBed9FavHDLINbQ11eSHkx4sIaj9R1Kp1EbVYCzLKgDAF5y474sD5hNqzzxQiqd3QC4BG/S65u34Yr9aH7/Yxi//f0YKvbOoUAvuQpwpw/WyD1cCMo34qNrcoeINku0cSpYyaUyNUUOvVo72x1KBrAQfpg0iOTe19YYJkLFW8D31PreX399nfK8mDcxkMOR1g1S3CNJ6GW2gvbg2eh7zuswdNGrgWir9ETTTMlHSC3pQkJ3Wc4W4aSffREIALj3YxoAcO9jvoz3qPzmuQC4q4dJrGq6CnYdz0dd9PA1Yy3ungbe+82H8bXdTYwmw9InLG/sqD+nnv7sQy2WEotl1bOMh3+ep24oglVkWG2aeMGGCt60fQuuWh1jxOaIWdwVfbNYfU79Qlc7CulVrPT4oBEzz6CHzU9RBEoA7DwF2nQqwFoRhopdZSmcG0V+/6dw6Jt/jKF8lxf+8y2vpxzVzTN8BMDsxzUWmXFIef9aAmBP4imY0lLPIGsKWNqgFfqc4LROnSuxWZKaaOKDwF+yJJyqOYDaKHcyr2WIxBHtcQnZeR7/QjcvW37E41l9gGlrlLsYGfuWKyuATddhxTXvhF1xIYxR8avSqbzs/w02bQsdgPC+EIHFFYEAgHs/HgEA9z7my3iPs8uNWRA8V8SjBLraoVVu7yvHjgski3Fr8dn7j+CDdx7FnY0aUqG6chtvf4QMBE98qQEFfy886Vn/jmU8Covq1DuVfr8s9T+zz62at7AyHcNPbVuDN1+2EZcOxxgChPoorqPiFc1+P0937EqvdGiOcm0sqjMOBxMi8AQR6AgV6JzlS7m8dHPjvdKlFEpBrGlk+2/Evn/9DxhKH5VkEL24vaDw0ouuJD3Zp6syYGqEpyrNKhTFBCaru/x/rnO7ccjJ/JDfqZqyakAIT1wqxbJNaXNUPnA8rbzcR9mH2/OgeQAsZOYO/Z3CVwkaZhDFygsxtP2N6Nv2KjishLWJnlpHxotJgwB/ez5uYYchAs9QBAIAfoYC+2M+NgDg3sd8Ge9xbr5d1ySzAPj43uASAOt3XdtkzgjgfWi6wLtv24PP7c4wI76WTP6T7uoz6vSz9J7CNBJREMSF0+xCcxkPxOI69S4QXBZq+H2wPYnrVzu86/qzcdmKCkYskHDx6zKpkhjSm31lTNW/tdqji1t6pyqVNEhBL67hDkfzRBHonhtnAbACNEn3qAgWATByZFPfwYHP/TvUJu4VATjxyz0FSsbPxFiWxdFORJxSm3mPayOLkKW9tVGJcCmCqIkwmQmO90XufGgpLcY5QhQmnp4P8NMJgNdqFIkDlb9AHvdhprIFtfNfg5ErXo+i7xw2e1AWyz8Fy3Yeb5/0dPYf3hsiECKwaCIQAHDvhyIA4N7HfBnv8fGEM29KoQDXG4GUAVLZqvJLwbL2gjlMGItPPDSNv7v9EB4Zz9CKakhj26G6cTFkvQ1G7gW1AgBefJceqxiq2qx+n/TuLXIu+IENmMJ/f+Em/PTp/VgZWSRc/PtERmYE4iKWKnC3Yq5eScYIOdInWIJVyOIb+XBEj4+AT855hd9OQlC5/grwxCnJoJi5C1O3/iGmHvkqatk0EnFMX8LJPU+FLlX8xfaspH5LwZcgWAWxmBBgVVxErrqCyKIvq8jSRsxXF+1ZHzBdoNFXjvlZi6FvmoeaooJ2vBb2tBdg5dXvhF15AYpoWHztYwHrXsjRV8wlPIHdEiaSEIFnRQQCAO79MAYA3PuYL+M9HgeAZaHiQesTAGAlMHs6nBd6Ln83BYv7mhbv/fpDuPmxJsbiQTRji0IWi0z/W1HUZGeY9NCVlkjPkirJs+Yi8sC3XMdJMTjPEScJzulL8Xc3nIbL+mNUiwJWqr8OJjJoS0XEIDbs/vPrwG5lV6kC8cNULTW8QgQWfwQ8cvOITPAuxZHUyRZg8o+euYWBzR9B+6H/D3tv/QgG20dQM01AqsCL/ywfd4QloON87SIRwipMppVvnj/Z3R4ECwvc0vbox5ynVIJJLe7aZs7c4JEjP6y0zOtx2DqMbK9gHUUJmmYE6chlWH3VW1Hb+CIU8SoUkSgaSE+0Xg9a6Z5z+ktxzHsc77C7EIHFHoEAgHs/QgEA9z7my3aP3fn6WRw6S1djYNS8SCGNz3d3AA69LrkEJIktg8ExGOkF/vvbD+KHMxU04kTEkJxk+nUxpeY4XdTnsFhYXNdfwX497WdjJVhGnWA3irA1aeJvXnk6Lh1IMOCcWB5Z8gSJBdjul2eIYvZ3y4p3jnPqrOJNGPDFNeDhaJ40Al2Vyw5A8jOYAmBSf0mGpT/2QbTHb8Nj//JurJh5EH3FOG+IpUmDni11S6VXfNxlzvba/aVaMr97j2Q3B936iJY0587zw/fNeC2JjmD08ZXhUzBFlMmNXFTqE2Suhmb9XKy++h3oP+OFgFmLIqqL/R/DwSeZ6NwLZj+u9/cUHH+4i0MEQgRObgQCAD658TyRTwsA+ESiFLY5KRHoTsgrAO6qCPuerfK3ZY5bnu0+e19Q1MTlqhoKizaAHc0cf3zzI/jS7hbGSYO2XCByuaB+ivKSnZEwq2qi4bWIIlAqfQsL2sF6XxOC4JXFFN68rYK3XrkZp9cS1AHUuBhMHWxkUNDvV8Sey0rvE5SFwnAvosEOh/JjI1AWgGXOOn5L9gBnKOiTbhMYN4Gs8SAOfu19wLo1ukoAACAASURBVGNfxBCOLl0A3I1f/b9Fw6rr97M+viqPKAmBMk5dAFp/War+kzGi7RR8larPJbW6pEifiilCIT79fhO0zSDSykasvPjVGHzOm4HKJgHFhYlRGBX5EwBsNAFMAEyP6M75n4oTCLdyiECIwEmNQADAJzWcJ/RhAQCfUJjCRk83AuUapexSU5XP4yjRXSC4Q/IqmayyYFBPR/aJchEgvsAG+PSOSXzw+7tx/5RFM2bW3KuBdoFsTfoHAPx0x/Gkv99ToL3cq67pfJKir2hio5vESy9cixsuWY9t9QirDDDoxbxl3Vf6PXdRnZVpoF+0V1mavNCTHunwgYs5Al1TIds4iG9UrmkW3RAAO8dZMIY1bbjGfsw89E8Y++afY7jYu3QBsK/cqnevx3XSE6yVTrawMB7y7CgroMIWUa4QXwJqfe+0TiIaUK+J57GiCuUJy4hMIR9dYUH3+NpQ3T+LwlYxFW9B/7ZXYGT7a4H6NrhkuMOEEnVrfzql1RuTA/RJ7iR0e33wPY5V2F2IwHKIQADAvR/lAIB7H/NlucdZSKKn/2QAeDY4VHP2P3UqI0IC08WNXzRNG4uH2sBffP1BfGF3G0fjIeSGZFlm/0UbWrPljv3B2hsWXosvAt2t2UKFlh6+HIlrY1XUwsUrges2j+BlF2/A6ZFF1dEOCYi86iudNDsL2U7Fn0tENUkJrxCBRR2BLgCci4etAuBS3VyBHynQHtbRO7aYRnrkFox9+Q8QH7sbsWtKv3BZ4ezcU8dPeR2qcBmRU4AAuwfDg8HO3M6/+SpnWetl9bNbrEr7YL3i8xwukec3l/Rp+SzdGeGwxo+f5VQTS4D2yQXAHDPdyywJybsydc6BY5SjjjxehdoZP42+K96GaMUFgKmjiCpI5Zi07aOjfS22Tg6R49cJAOBuypUkBebeAeoprK/On7xQ2BPeK93vf7LPLmPdte1c2Y3SijAkJhf1fBQOrucRCAC45yFnEa70IOn9zsMel08EjsOyvrbRzfk7/gE9pxzsFzBaA55FxhRDijBmDP7lgXH85e378EC7hhR9WvkrGl5AJoErCID9omf5hH3pnWmnaq8MgZjcv3QaA2jjtLrFOSsquGbzBvzU+UPYGAFDUg9L4VyF2lmIqALL1aanPoYK8NK7BJblEZcAWIARe3kJzJjUmUUShUnhjEUhlkAOsUtRTN6Fxj0fxeg9n8WK/DBi0xbwxKc65eH47nLW7PTUFoRWkQdjfsditXSKXt2PgS7esxx9VxtLd4W4q1j8+IN+QsA/u1mJ/7s7ZBZ87scBPqUnE9ypWwG16MlYijJGnINqkLkCeRJjyq5HsepqnHb922FXXATYEcDWROgqFfaKpu80sVf6mZMC3dXq3e1zfjwoLQEuPaJlOw865dFa6HXWgdeqrSFZAW5f2seVwZpLRtBncFlClyWk38B7NBdW0xMl8C9TEKA6vwhSsnclgOBTdMeF3S7CCAQA3PtBCQC49zFftnvsfj7PWXCUf3iyVYgHRdoBpUrAqh7tkEofVYSHmw6//2/345ZRi8m8D84yd54ipg2sS+SZHgDwErv0WAmmIFbMxVsOk2UYiGKsQ4orRnK88LyNuG7bEFYRBDuLildHlaWXVIa57gvV3yU26sv3cGWeYwVXlewpCCUA2OMLZ9rIaIHkEpHCirMcKPagdfhW7P3yX2F4+h5UMYVchJMMYs8ZzlwOWqTLxxA8STKwIwnl0dQpBMBPNuJPUcF8OhfKkz6L5vuh4j/uxH6Jr7jQ2LNHmdTtIo7g8gI1/i4jKDZomgRpZRjNldux5rpfR23t5UBRAyKqHCRwlgB4VhOhxJ4lnbu7st9dzNffz1Z1tbahQFpfWgHnSwAw51SQZM19kUOjrCvxmz6OKcXP0sq56QDzTmVdaPlGxAyVdcVnrX6GVOq5U7mk+QPVvfkLdWg4ubX3+Q5e2D5EYPFEIADg3o9FAMC9j3nY44Ii4OCoAKxPb33I2gKZVC5ijDuLD/zwGD56517smonQrg4gp2CMPHQjOC4WAwV6QZE/ZW/iojGKgbQNF+WS+IhRQzVvYzCbwMbBAueuruD1zzsfVw4BQw6osbZlchaAdaHGfvDwChFY9BEogQvBBPFCpMCB94Dk+zh/paJ7kKMitjgRKQ/uGIrGw5i6/ROYuPd/YsCMwVEosAAq1iLPtZ+Y86AAIuJpr6YsBUnOkeWUuuAy6KIP7jNzgAJ+jVDOadnEQCalEDcr+QbIrEaX7RpSDjYGjXgNZmrnYd21b0HlrBcixyrEtgqYGK6IZRvf7CPVYy3NezDbQe6E2Ga2QN6tFl7Sr6VIyzdLFlh+q3RvP+IePRP8sjJNQCp76VS19R/cUykg5hGyB/kKYJ1jDJz2anslfzVv0mtXDr+0uI5ocaVq/wrsw0X3zFyc4VOXWgQCAO79iAUA3PuYhz0uMAICgP0DvGDW2RYobC4P42nEuLsJ/OHn78Fto8BEbQQ5FxN8CSXWq0CHB+4Co38K3ibKNwa2EqMomuIPbNEnK7TItBCbJvqR49xBhzedvx6vvGC1VINrninABZ1h6Su8QgQWfQSIEBQlCKjSDuBZuqtJQfqoNIA4tnQAMatseRPIRpEe/Q6O3vwemGP3Ic6nUGFisIuaaqRKp320nR5hsRVTgKLwKhTk5nWZCABWWyoyVCRtUToW+P7fXKjADrEkY4EsquJovgmbnvsO1C55JVx1PXL0wZLaXrCFI5YBkmq9VFs9+KUwWqeDWYH38RVUpkZmr6Gy59lXfT2otcYLg/HziVg9wUDp4B1t7U4Ps2hVy2Yl84qwW6vA8km0rRJsz4qy/s0iEkbOnN7qTtK69LbukKbnFfKwcYjAszUCAQD3fmQDAO59zMMeFxgBWc/xGe+5fKwKki7IhV6GGGOI8OHv7MHf3nMYu6Ih5LYG8cnJW1RLmpURXeD+w9t6HAEvXgah1k1LFcO4KlzukCQGaTaDSuRQy9rYWrF48aYafusnzsSGSC1juKaLTNlr1uNjD7sLEZhXBLoBMEGVAmHtASVK5cSXI8syRFFVE4Em0mpunsKkOzF13ydw6HufxFC2C7WoKdVfAjIBIn76KxWVpS7Iwp/HvCVLNeQHT3zQhOpcsB+blHJNyKq5UdfLJVrFRRstxJiurEay+cVYd/3vwFXPgbM15EIVJpxU6jsHdW7rBhMX2v6j14UK+0XSC+73JsrhJUguMxmRJEpKKUAehiRBPEiXn3kOXXIbrM5q17hefawOiw2TJBJ932/px1wKk8mDWXueBQB7GrUIuInatm9HEfaClfPlpwUC9Ilfa2HLZ38EAgDu/RgHANz7mIc9LjQCzutzcFEntDMCYD5S+WiO0TIWdxxL8btffAB3tfrQKKrimVkUGX0jAgBeaNxP1fukXKWCMjbOUZBDmEdIbILMtUVMxRQ5YhvDphnOjmbwm1duwGsuWoNB51AhYVQWbqEP+FQNYdjviUagBMCklHpqaYltwGSOltDYymEir3/MKpyLtX8znUA+9gOMfefDaO38EvrtqCqk5+yP12MQ5WEvri/AWL2D9I8hP3iiA9XZjgAvKrRPmwC4Q4WelYQC8ljAbGILTLg6xofPw5ZX/R6iwRfA2dXIOL9ZrfnHthAKsVCVBSKWtn2+eu9rwKoPzgqr9hvr+OUdn2Ctreo1IiC9BLwlvVneQjGqDOCzkVllotaipRVkJlvImJLLQ9AuOpCVoFbm1Ego2yJmReq2gHxfsRahZz12Pp9ZGWZ/Mf9jeoA/KUU6dADP+6ILb3jWRiAA4N4PbQDAvY952OOCI6DZazWIKH2ENWuei3ClwUFj8Aff2o/PPzKJw02LzFZhEoucFMDA8Vtw5E/JG2l1FEVI0zaoKsoFlUq2GBR5G4hjREUmFWG+Rmwblw2l+L0bLsQVNYdhAgO+L5S1TsnwhZ3OJwIlCVnLcR2HWwErKixE8SqZxHjNk9HiRQCZ/IuLHLZ1GM39N2P0lj9HNH0fqsUE+ghsiXH4KRT41XZQ2CKSL0kidry0w60ynxEr1ZgFJ/oEQvmIKdWbEUVoN3P0VSwmzAbULn0rhq78BThzOpD3AxUCygKFS+GYzIvKhJ0HwJ2e366x6eoDFo2LkhrdKT1rLVmuIS8MSDFBXkfy5CS4zaaBeAbAtIhFIpsCxvcCEweA5jjy1iSOHdqHOGIbCZ+fQO4skmo/+gZXIll9FrBmGxBtBKLVcKamIJgUawHQOl/n7Fs3OSL2tFPgy8/FZe9v6ACezxUXtn02RyAA4N6PbgDAvY952OOCIsC8OKuAXANq7xFz3BRxkUyzr2yMG4Mbx3L8yb/ejUdnapgwdaFcMWGtvVrhkbug8J+KN8lCPUdkI6RScWAJy/PgqxUgT+Xv0htuYyRFivVJjjeeP4L/44oRrPZ9dKfi0MM+QwTmH4GuUm3pISvAyqtCsx++41qYC+WWkIZWcAkMkrwFN/MgJu/+KMZ++FkMtHejz2WIjEUqmET0irU1oEgEUOc2RxEpQg4z4zxHTLKwc99TYtOy/7XNWEcxTF5g1G7F6W/9G9jB7UBaByIPGkXtLENB8TKxueKTKoIxsQqg8VV+7yrae0lvX6mdZblorzCvGWpJ8wiaADUU6JngUqBBsHsQM0cewdTRXZgcP4SieQxROoqKm0G1mIHLppAQyDLZwv3biDVq5GQc2AraZgXQfzpWbr0GA2dcDaw8Fy4aFqslQ0EwXwHOTQZ+RYhhWS3usvUKj+J5Xm9h82d1BAIA7v3wBgDc+5iHPS4gAkoMIwBmfyfBb6RsLVLGWNmQbDPAnPYRB7z3Kw/gXx5rY68ZlkWiSfjwnrWIWMAhhLf0OgJS3Cj9KwmAmfDgNUAFIKVGy5dsFwOZQx1tXDfUwIdffwHWMjcS2M+9HrWwvwVGoFPY6/J5VdEqznqk2vq+SQ+CHSmsvq4nwkQUiTMTaB35Psa+/SGYXV/GsJ2GK8iQUeEkaSfQTxO6bUYdBVJw/T4DCD7xwSvHi9RnpRkTJCoeVQsqhyw2aKc5akkN2HgNBl/+p3DxNhG8okI9LfpUoZmvcj7zCQ/xrjqOwVKKYpViGNLc7QWphFZMtkAbcFMAjgHZUWBqFzD6KGb2PYCxw7vQmjwKkzZRKVqweSYVYYMM1jHNqDrjoqEg59VdglYKszBwTCyCXq14CGbluVh56c+jf+vLURT9MukK80aeyaSGUypMr99uX+vAgT7xay1s+eyPQADAvR/jAIB7H/OwxwVEQGsXubdyUOGR0veQ1V9WeTPnH/8G+O6RHH/wpftwd2sAM6RwldXfkHZeQPRP4VukYsBFIH2duRjzfWpCbe5aMBYJoihBnLVwVd8k/vo1F+H8Wij4n8KRC7ueRwRmAZCIG8xW/sROR8WPpPeTgkTyQyk8JH5fvkLInvgWXHYYjV1fw8Qtf4XK5EOIKL9kqaReWtooFZaJJNKi+cWiXWgWmMeAdalm63BwbDwAJuCjH7CkbHOYSowsd8hHrsDqN/41XHQOnNTsy07YWZMh0pTZ0y2QmOJYYI+3vyaY6C0IcFNYcT9Q8MrB456kwstK7+QBpIcewfieezEz+giyid0w7cPoM9Oo2AaMa4l2gs1UJK1UBe+IXP0YzQSFv0q7Zmd62xo0q6sQnf5qrL3i1xGPbAMcz80KTV/OhHZb0rLUdV0zZqEJeH4XXNj6WR2BAIB7P7wBAPc+5mGPC4iAAmCvJsnFhaTdVcpUhKFLRUvmrw1wqAD+x8078dmHJnAoHkAaVWYNDhew//CWUxEB7VtT/npNV0yWtD4VbrGiUGqlb47rQlIHE5fi2qEG3v+zF2MrwUJwQToVAxf2Oc8IcHbrMkudo+5bAmCROeD1LvYzXZW5UtTIqwQL9XX6R5i+9x8x+oNPYTDfj8S0URCkSQVYrW3k7vLfS8puqADPb+DKeDlH5e5IkhUEpBSoiryyM7s2MgM0a2djw8v+C9zanwCwEqjUAFKSBQwq0JVuDmnnUdVngkYrolN8wHEupHgVK7wNmHxaK73ZuFR4p3bdg9Hd9yKd2IeKm9YKb9GEzVjNZdKD+0rByVKYMf7ghYHd/Tr+5ycKiVCd9Rk8jTqydS/Gyqt+A/V1lwC2H7BV6QkWYbDymhMxLZ5c6W0cePfzu9rC1s/mCAQA3PvRDQC49zEPe1xgBDptUB3BVC1bUEREhZG4eFCVlzEY3NUw+I8fvw0PV1bjKO1zpJoYlngLDP8peJtXJBXmZkUrwd5vU7yASWlnH2OaoRJbVG2OQTODl28dwH/5yTOxJlhtnIIxC7tcSATmAGBR7y0RitrbkPsiOIl1Q9L9S+0j+SWrhVoF1CYPbkNv4NsxcduHke6+GZXiKKxYxhVqQUPg64XxZVrsUgpeyPEvx/fMVVcm+DXILQGqZmQFBLNzlv6/AKbcCBp9l2HzZa9FdPGLAVv3SQ8m9hJt4+AARhx77b9V+z6q36sPtCQAG+PIj+7BzIFHMbHvIUwdfQxF8wD640n02ylEGb/Y71tSs8lKZgsJvYa18k/VZ9oWEaDOAcBPAn7LbpTZcTbCKGByMk1Wwp32Eqy+5tcQrz4PcJyrK5IQUADMrUoBLg/m9TINrxCBEAEfgQCAe38pBADc+5iHPS40Ao97OGu2XYU1tL+tzWx3VEFqLdgF9bHv7Mff3LMPOysjSAtv37DQ/Yf3nYII6GJNF5W6XoyE6l6R35FEKIYfaY7BbBQXDU7i37/6Glw1AAxp7Tiss07BqIVdzi8CTwWAlQStiEEAMF9d86FqJNA/VlV+jUmBfBSTD34eo7d9CH3th5G4SUSOvZ7e9YaWNpJU4oepbnB4zS8CQuuVuromYkWMsZyr6NObKxU6ikkZTtDK+lEkq2H612PNWZciOu0coD4CDKwEEgJiAmEWalvAzDFg8ijc9BFkk4cwM74PU6P70Jo+Als0EEvPbhsR6dBFiqJow1L0TKCnQ0XAM5BnrBxbGKtVW2kkEuq0U3zddcqzV0ApntCVaekCrPwtAX8TdbRqZ2Hw0rdg1WVUt16BgtVh2SODIeqTeomVyUv5Qb2Mw+w8v+stbP3sjUAAwL0f2wCAex/zsMcFRmCOHgerGbIInAXA2jdlheiVea/gfQb4rU/fhVvGYkxHdWSW2enwWloRKL0pKS5jhf4ulHYy6dIG6i7Fmgg4q28G/9v15+L5G/swCApiqWNmKDQsrdFejkdbAmCFuQQN5XWrSb6yz1SvaP55DvrVzkwKArK3U0p6/LkNO3Ufxu7+B4ze82kM4wCqeVP7Ph2J0FQa9gBHWDQBAM/r2pOeVgWKtJOS7x43srrO9JslCCYVmL7lAoQtshSIKoOYyqpoRivQ/v/Zew8wya7iCvi80GHy5qzVrqSVtMoog0AgkMggwJicbTDG2JjPJjiAAeOEDTZg7N/GBmOiDPxgsLJQQBkllLN2pV1tDjM7sbtf+P9Tde/rO72zYVJPer3ffDvT/WLd1/fWqTp1Ci3ST1fGJAlENVq7+FZR8FjX248QAyhgSICvn1QQcv2jeJYZMm3DawEloaeHmCr5nANFL4FnT6VMxL5sb2n79/Asr5k1RZF6+EvBr4+K345q53HoPOVizDvhNUiDo5B4rSLaZoXWBAA70UsJFeQAeFSPWb7x3LBADoCbP845AG6+zfMzjsECdtnOaNBGj1Lj1+RZ+UJx1kVcnTouwt3w8Yu9Hj7947uwGe3oDQmLpD+O/p95EO5F5ZBpvyFyfePMPPXRyLY/qA894kHqpxrJ05Kx0nEKEqBgRJ+rIYMdMbr8CItq3Xjpmnl48znrcFIb0CaupxDw4En9XP7KLTC9LaDfDJJTNaNovwqaWzTIyvm6cY5TMivfpACT6iKwBY1k98iMEFJMNwa3/wo9t/47gu2/RFvcDY80WI+k1FDVfz0lWI/41c2nwoM/OKatj9XYViMqI4kKysy6SrOqMMBgLYZf9JBEKdh5KghKhLhI/IK0P0r5wzVMAhmMUtSkbrdQ4EEjpAkBrYeQ7ZGE28LRj5AknOc49kAcKygm5g0CHi8V2rO9Kgka2rG2zKnsubLBEOeWjfK4+2ywHVLNn49a+9FoPeWN6DjpNUC4DJ7XNry+l0EYq88mTzafZbZ2Mg9V/mxN70kpv7qmWiAHwE01t86JKWfI/JVbYJpbwDpomtuwPy55S5Uy+YqTVFUykWAIBWz3PHzjzt34zj3P4lm/HRGdP9ZEiWMp1cMKmpWnVQ/j7weO5+qKTVqlktoyHnLmoZvPslnEbjfciZLQhGSZNGNPgRRTwG3s7oxwNg6mbzPrFpMYpSRBOa4gTKooFVN0lBIcPa+M15+7HucvBhYCaLcquZIdSaTVSP7KLTATLDDSQnxwAKyq+MzRqSq+NkOXr5aAL/5fAeLt2PfQj9F7+zfRVnkahXRIQAgzjmCG0WeTYEuFrc+j+n11EniuETNgU99kJth4wq/R8J3rMUEWZZj2QcZ+HIeIcgWBio5xfIqmVNjCQulSL+Nm51gPvs9x1bpu99lQVWgVQpO6bhGA5Php0IM/dOs0J12P9dolTnGvh5R8bRKVRUyQa6C+L2237HMkwmt6/gghIq8dtXARwgXr0XXiy1A89qVIwlVI/RYR/Rp2oTwHaeHyhBrGVg6AJ/wRzA84OyyQA+Dmj2MOgJtv8/yMY7TAIfKHDUdV540wuJICWwF84n8fw007YnT7BURhGalXQBLHKIQJagl5aRaUmR7DiQqFZLjvIO0hxnhLM2M3OnJS3MbaQ3pG9N5M3xTeQeah0X5unbWGK9TxYl2iAmDJcMh2BeNomcwVXTapTTM0UPnFhxfXxGlfEMRYmAxiIXpx9tGr8KLTj8YJnRCqcwtSlAzlue5C5hVmM+MBy69y9BZQ6GtfhBiSC85azShDQuYvKgZ3/xrdd/8AvY9chtZkJ0qsBU4IdiKkEiw0KEu+49piTJrKZaipjsJs2xxL981qPEd/E7Nvj4y6PjycUc+EGlBqZQ3GElN1BMtsNpejlYJjR00EZo51Ixc8S/ssc1ms02XGmcNbZAY5TUC1aoQMDnuIkkiyyArm2SorwBDaMNR6FMornoslp7wa3pKTAX8BUo8K/Qr8hwNgvVel99u52IavZ9/Q53eUW2A8FsgB8HisN7Z9cwA8Nrvle80gCxBwdQO4u+rhE/91OzZ6regJ2xClRXhBgEKQoErREemZo8IdQl9LE4mGZ5nhLPc8g25+Ii41A8AmmyrgV/tPmiiDkDZFUIfA1qYksqg/AS5pfZE47UFYQErnm4fwA8nUMlQReCkKfiICMMUkRtkDSojRWfQwrwgcu6QTzzt+Fc5a6WMRALpd7WlKOSxDGeXRSXzX3pY2Fz0WH3MizJYfI7dAMyyguMYAYmm/I9xnBcCmG62f7EDfhhvQ/atvodD9a7TUekBmbcrgn1Cmzfcl0eIBzTybNCW/Sxl4UnAs6r6OTlL+HWvGSDvnMHFZ+44CYK239aVDryXVmxaBFAzkIyFJWmZmfURJgsD3EZJd45MSn6ISJUgL5E/7iGO2T/IRpQXUiouBjnUoHfVCLDjllUDpCMCfD3gMO+av3AK5BcZrgRwAj9eCo98/B8Cjt1m+xwy0QAVAD4ArnxzEP1z/IJ6Iy6iWOlUUq8omFayqUshE8EvqltC3MgCcuYgz8O7HeckCgOk8KQAW+jIBsGRs2Y5I5F3Y8MPyL6XfpNYXqgMmLTN8ZiiYXTeUOFLvTNrAT2IUvBStSYSFYYoVpQgrSilOXNqFk45cjqOWldAVeAJ6yykryTTfIXq4w6o4mNlQqiFfuQr0OMc+330GWMDmglUPQYWZTMmB0FIJhoaAaAf2/vrbGLz7O2ivbUWYDCFikM/52kp/dWFeuOUl2n9YAoNGil1osg7qzQFwkx8TU2usgUeZBE141uUF1LtlCYHHLGGBTI4KchPOu5Iq1t7A3KbKjYNQOQBeG5LWI4HFZ2DJiRfDX/kclRcMW+F5fHDyEpMmj3x+ullqgRwAN39gcwDcfJvnZ5wCCxCuUYdzD4Cv37kD37/naWxCOwYDSiaF8P0Qfqy1cArytC5YAXCmEmLogVNwA1N5SgHABLqqTZpIT0nW8jJwwPpczT4kXsFQJmlHfhaJSjezCPCLIvDC3704QimtopgMoNWrobPgY165iHlFH0cu6MRxyxbjlNVFHFHyMM9TejNBtsBnk9yi2m0QMNthXG8ZIu0BLRlg4+zlKtBT+eDk526OBewTL1Emkwk0oMgAYOmVnvYC229E713fxdCGX6Jc24mgkCLy+fVW/sZIFFbN/qqisb44N9p+t+atHAE3Z6jNWbSnvTKWSFX3JRipWXziWwuH7UUlnBfNOqZ9f1kvrCJZFOpiL3Xh7xR81LwyKmhBLZgPdKzF/ONejLbjLwLCI4GgS0qHJEaSs5mbOub5yWa3BXIA3PzxzQFw822en3EKLEAATEg2AAgd+mtXP4gfPx1hm9eBCmtRPbae0KyH0Gdtf0e2t8hahMzFvoX0qjSLpEDXVwBsZFFEiMVkgFNmAyRgQEurIAr/DMRJY2Y9hp/G6CwkWFKKsao4hGM6Q5y8fBHWL1+AIzpCtIYG6BrxloK4anGW5A09UjRJT5cuk5JhdjvC6HlNwEKcctvndAoeuvyUuQWaYoFDAGCkiEXYaBBBtBUDj16L/ju/i/K+e+BhEIn5EqkeplG3sl+qjP5sRLayrreWT2uzzSNJeDXl5ufkSSQQmRYE6AaosYmSoTcrAE4oQGVQqpewpIcDGUvNt40ZMqjoe9SZVhDMLH81DhCH8xC3HwVv1blYdtLLkC48CUg7gKCsOhAMaJoSkzlp/PymcwtMggVyADwJRj3EIXMA3Hyb52ecAgtYAKw5S2D7/+/qffbyR3Hjliq2oR0VUqFd2l/qScZDM8CWDjgH0xz23gl0CTd53AAAIABJREFUKWNKAKzysiakYJzmLCWg9bySY6DASpqiVKuiK0ixpL2ExaUYxy7twElHLMD6JQWsKAHzKGKVpijEqWR4KZqSsjbYI7jWXIaIuWQqqUL0HF6RbdVgTNVjlskyztoUPHL5KXMLNMkCNuij30XWd2YvwaVksrDCs4Yg6YO37ynsu+d7GHzohyhGexCYIJ9uqiwKMjdSTRU6jGjSq+0XTVWLKbolCeLhUagm3ffcPY2GPBgM9BEgEgVmOwSUNKOQlfY78uAnGiwUVhNi0TPk0EoYkwHKko/eiocknIektBxe1zosPenF8FefA5RWIA0WIU7YqklbNEnLJSpUz13z53eeW2DCLZAD4Ak36SEPmAPgQ5oo32A2WEAAsMFqdAaYCX6gP8Y/X3M/rt8RYlfYjkgaZ5oMiKip+uoE2pV+LiY5bPZbCnmtQqy1iWm0kQFi/m2yxaQsJzEW+jWsbY9x5vI2nHXEUpy8pAUrWqjYrJItmhuGUJwlv276bwiNz/My4RZ+KGEIOTzbXGmfTWnnYZx01+kf5pzlntps+Arn93AwCzhzkwWj9fpQg3TYS9aL4aXdqD1zLbpv+yaS7fehLe2F59VUss4oW2lruFiRkmHF2KCWVfuVSlLT+catB84HavItYDXJJLFr50+rSeixdleDIAJ0RWSQFGgbRDTD6nFN9EWIsFqYj1rnySiuOR8L170EmLcWadACeEVRW0gSztSBzLsZCFYBh/yVWyC3wARYIAfAE2DEUR4iB8CjNFi++cy0ALESezGytQNpuJEfYF8KPDQY40tXP4Hbd0XY7rcg8QtKoRU6oMmkcKHPlI1n5v2P+aqHAeBiprYsdYCWBydmYo2hAmIKVDHru7SQ4NyV7Xjp+nk4e1V71qe3zP68sr9ph8SMgmmXpBiXGSul8YXG07NZYHHqMq+bTp3LxRvZIcvdtDGPfr7jTLGAof1rMEhBK7O1yp8wmljyvSIY6oU/9AT2/PrHGLj//9A++BQKGJIAE0EOkZJ+3yLAZyZYD2GV1aW0wQBumyTOAXBzH5TGWGxWjst+wOzly8CiEShkVbg0oAsUvIoaNLWivQAVv02zvotPxqITXwF/zXMBbwngt5vMvj4VWi8cmrZ1prxFAsb5azpZQFoMmiy9vS5m7LW8of5y3+PvMkWYbUbafqR7tPtNp/ufydeSA+Dmj14OgJtv8/yMU2EBzv/EZx5JYBX4QRG1RFxB3Nldw3/ctAHXbY/RzTonioKwN6LUupr2ElwkpG/PVFz8FJ5zBABMwRUBqZSl0hQDkGjdr9CekWJJNICXrOnEu89dhfXtqbQrotqoZn11MbbNV7iQSqLdrNFWxZmul3a2bKjzNbRsmwWpa7Hoke0PzzEXq7an8GnJTz1lFtCn3nVz9fukaT/xbSWmR/QzCGAvqlvuQPevvoNg03UooUdaH2mtPkEwFYIj+GGCWASU6iDYAuBcA2nKBnvYiV0GjA6z9l4XgnQChJ6PWpwiLrB8JQFVoAlma0EXam3rUDz6pVhw4suQdq2FdFUPylpgIpEPrfXWYKcC4IxgP9fWwukx3Ae8Cgt+E7a3Cthe0ATCHIBrwa0Lcn1mBQwAtuDZ7uuCaRcojwR+c0A8vgckB8Djs99Y9s4B8Fislu8z8ywgAFhRMHtfimMYeYj8UNoj3dcb4f+55Rnc+HQ3+kqd6JdauABeUEQi+xnXcq7VumUAmL4QM8CsOiMApmtkATAVSGN4FKiKYpTiGp67MMTvnLkMLzmijM40QVEyxOyzYbLphrpsWOnisGVMc8n+Kp+PNYba2sV55ExrKr0GA5BNB0y72fD3Z97jml9xboHRWEChr/k2SQbXfju0rpd9t+WtgNRmtiirANE29N//Q/Tf832EQ0+ikA5RJ0lE68B+wARRIafNCImvIDhTQyB1Vr5zw9sljeaa823HYQEX9dqgnxkjyeCnKUJOtzGDiCHimLRorn0+Ir+MAcxH6+Iz0HXCyxEe+QKkrUdIeyPWjyscoqiW1Xrg2Gt7OXkmJAKShz/GMXqTsivBKsEvAW0cx/K/C3gtyG3M8LrA1YJo7stjNYJeqf8mw0D6GvIxyCnxEzWYOQCeKEse/nFyAHz4tsq3nMkWEH9QFZ0T0vrEF2RE2xdq9L7Qw517h/Dt2zeIMNZOrxU1v4yYzqMs9m5ecSYbYrTXbtVeaTrmcOn8aMuNBAXNKPk1Y9uC6IW1xBW8+ogCPvnCNTiunKBMcCy+ueZ/s1hCJlzVcE2ysakvlu2HO1vun9b9dmR/hvVyyaVaRjve+fYzzQIa9KnTJzSQZMXoSFfVHr6axeP32dbq7wN2/Qrbb/0G4q03ojXdhSBKEBBAUSmJ4kkB1YZjxH7sAGBVhPY8ZoxzADwlz4vQ20UH35RpJ4i5rnlk4ZiAIQExM7ZpqD9ejIpXQm9pCcLVz8OS4y9GsOIsIJyPGFr+I/oK0hIrFdErCZ4I0rFtlFi+Im/k/JopGfgDn9TN2hIAhyH9GxUtc1+NWd6RjjhSptgCXpldDAAmUB4pSzzNTDMjLicHwM0fphwAN9/m+RmnwgKCX2MRtYoMhbdAqh8zHQmEHraXNcG9Vfy/v96Eq5/sx+aojMGwhDTwpU9mIxCbitto/jlVQEUWPxHBoiNknF5piWEAsKyKdIoDlJMKXrncw5+86Cisb0lQYs0vHTb2ALaKsU7G172nbKl2WhnZ0IM6YrqFqRp2816ZWybiWDYblvfraP4jk5+xqRaQ74XDkNDsL4N9tq+5UpoZ7GMBCHyyNQhyNQu85/6fou+B/0HLwIMoJIOiKMyWZyIXLEwYVRAmK0PiiPweZwDYnCOnwzZ3zKUMV0Eo+7MzZsjxYXBXxkb6tTNokUoWOCC4jXwMFpbCW3cRFp/1JvidxwH+IsTMEKehjCtHmDXCRWYP7ZJn5mwb7LAzcJ1709Rbz092AAs00pYPlM21QHYkcCxTySHqhRv3s1lnFyDngzR6C+QAePQ2G+8eOQAerwXz/WeMBZQUmCBKI3iej4LgJKVzJSlQ8zz0eQGeGaji+3dvxVUbBrFhMEY1DFHz2GmxoD0Q59TLAGBJu5p7Z9aXIDRmRpcAmL0l6VDTRkAxGcJ5C4EPnbUSF6xsQSfpeOKwmcbA8v/+sDeDtnS66YBzO5+9K42Ii9lF3TtS9epjMYzy7NKlFS3nr9wCs9YC+wNgk/3NAlUEwCpuRVBEcSsGiaTFWDqIqPth7P7VNxBvvAKFZBdCVDnT8auHJPbh+6EAKZGtsyURnAelRZloR2c1wrPWyNPsxlw+UpAE2rKP/0SVTBkz0vZIMv4pIrawC5YiWPtCdJ3xTviLTkeKMmKvqMERP5QuCRzRktSB62yvytFKsGf4pKH53DSzyty+HBe4uuB3JEDrgmB+Pjg4iH379iGKqOWhr/b2dnR0dIxIpT6QpfM64LE/gzkAHrvtxrpnDoDHarl8vxlngZi9LYXWRRoXYRQ7Jho1YmaBfQLdAJSIeXowwvVP9OBnD+3AQ3sr6AvbUWE98FwEwBmgZMZXQaksoBFtqNQ4BhRYY037hn6MVX4/XreuE+89axXWBiKtYrRIaXPjSBkus1LM60BVeo1ajEzH2xQAS8ZD3rdumFGvbHgS98O7OQCecd/V/IJHYwEjfjWsY5uWe2j61pYeKIAV/Xahxpoa3nQXBh/+CXrv+jaSvscRoAclP5bqBkkYi6676r7zmFmbJfaYNcJbuQr0aMZr/Nu6ANiXDLAKVkmgQuY7FRxkoCP2Uwx6XWg94uVoO/sd8BecAhSWSSO6mIEQ1nEy4c9gMEWzKIokcWHTYi7j05BCXz9zDobHP44TeYRGAOweu1qtYseOHdnPrl270N/fL39znAcGBrB3794MAPNYnZ2dmDdvnny+aNEiLFiwAAsXLsTq1avlp6WlRT4j3drWBucAeOwjmgPgsdturHvmAHislpvK/caS4XL3aRYgaLxOB+RMhfkIgKVmiieXQHmkNWxsHeD5iFAQ54GR8CqAPdUY127oxc8f3YO7tg2iOyii6hcQU+zJphXFliPcaFaoarxS5e+a227c3oqK2Oj9VFjnQOeks2xVYB0AzEsWAKz9etWmmiXyQw/laj9O6EjwW2cvxyvXzpMWSBTC8oQOrW04sr4q1gHLcDCzSsbCQtusk+6GmfoAz7Fr6mY96tNpxPJrmWsWUHiqTbL5xHN+stlaZUuoDHSC1IrQGWV1gc7pPvh7f43dN38TQ1tuRpBsRsmrCBVWih4k3qXfSM0qDldmHza1zTXTT+H9ZquIaVulwUiAPdT5KiUKgqtpin2F5VhywWcQrHklvOICpH6L0+5KRlb2SZMYXsDnhV0QrP6CUQm25Ssm66+zfj7DTuEjsN+pLQgmLXn37t149NFH8dRTT+Hpp5/Gpk2bBPDu3LlTfvr6+mSbA7U/cgWwCIDnz58vIHjt2rU44ogjsG7dOpxwwgk49thj0dXVlYHg6WSPmXQtOQBu/mjlALj5Nh/fGd3Qr8VUIygT63JWX5ycwK3tjHHA6xhpSbOL7TC8Jwm5/cGftlBwcKG7s7KzpuQ1jCpIEMYUB0GxBcB0JHxtGSK5YQ/YWQPu2jmISx/Yglue6cP2uIi+oIwa+wVLD1p7o6ZFkvzJGyRYJO3Qijm5N04gaJwOUVYlTc20nMhovcaGCjEP316TYVuhifMSWA9o+hWJP61iK6mvqqPMJHDhZTIiTGN01AZw3vIA7zxrOZ6/rBOL0hgFqaVmxkIlZbXjSkMG2DrzpoVLJmR1mIGfHAAf/uOSbzkbLGDnoHrGV8sNbCW8ke916uJNYxvFxRiCH+9E//3/i+4Hvg+//z6Ukn4pWwj4NWU7YMkie0hZ7uBM4VZcejKmndkwMpN6D4YNI22uhIWjADgyg1GMgILvoYoUe/xlWP4b/4bCghciZY/fwMzBkjXm78oKqAdOEun9q8GU+hpkM/26muWjPhnjeyD1ZXsu+/lICs/M6t577724++678cQTT+Dhhx/Ghg0bsHXrVlQqFf3uGuVmETxzWiA19gZubKMkARIjqsX/mQVev349jjvuOJxzzjk47bTTcMwxx2SiW43XZ/c/0DVMhi1n0jFzANz80coBcPNtPqozDsUJyozI2td+AFi62u/3qgNgkz1z99PWkAcFwI0J44MD4GGfmh6CIwBgg6Gmz7pZv0vBZZzcDQBmTTDxLeFrH4BHe4Zw7RM9uGZDH+7fPYD+YjsqXkHJvAIK2RqIiI6GJVAsaIYz1XYEibxvMzRU2VQFVaWrmQxrliA2x3CyyFmEftiD4A7hcBA5qodsrBu7wz7sgRFjopBEWOj14+xlBbzn9JU4b2kb5on6tq/tSGkx6pARQGcVxhoY0HyWdCWtO9wjAeCRYgO5XzbWEc33m7EWaJyx62GzQ34dGKSLB5D2P4Idt3wZyaarUK7tlSCWzImkS4sCPIFWTYJgququ2Ubz64y13Iy9cLdFnAnE2gwwV5gwThAGAKUaerAIi5/3SRSOeT1QWAIEJR03Bh+9EHEUIySzicFgpv4RU15L1cNt1FvUw/kHgyFTFseescN1OBdua3cb2w+5QlMj9fclffmyyy7DzTffLFnfBx98EN3d3cMErcZLT24Uv7IAmtfGbPDxxx+PF73oRbjoooskKyzuXoNK9EgK1JY+fTj2mc3b5AC4+aObA+Dm2/ywz/jsQISHe6qiyLig5KOz4KMt8NAS+miRNcg4PbJAqRiJ824mhiGLlQXATmJRE8cOGjYHMCWY9XzBsNoy08rVnEuPodehbTbci1DVULuFVe5tUOU/bHtM5oaNQhHuIqMg2MOzlQR3bO3HFY9swa+29WFrShBchsdsMBGzZD8pKCKSyfK3tqzVVhKKgetNJKS1hLWOFayxroVsZylojnjUMAEp63q6LqjJNLtp0P1EpybTkvVjk+5cTKqY71dx9uIiXnfyEpy/qhMrPKBkmeFyiw7lWXIQDA0ovc6S7A7pxDfnlvKz5BaYfRaQ6F8EpDsw8OB30XPv91Dc9ziK8aCo5nMq8WO20uH8rrXFViFYvrky7Y8UiZp9ppoud5TFs41YldW+0ve1RRLBbQKKnqWoeR0I552FrtPfiGDN+UBxBRKvjCTVXvdplEjtL9c91gL7oWHNcw62wVsGeWXB11k5rwGe+KfBVXIW78w4SxYAuyCU71G46sorr8R1112Hm266CY8//njWp9du2wimx3rVje2OhO1FxfggyOqAV6xYgTPPPBMveMEL8K53vUto0+L/OZnjkTLX3MZmo8d6fTN9vxwAN38EcwDcfJsf1hk3D8R4cG8FHUUftQRgJjh22hL4Xop5oY+F5QDtBQ+tAdAe+kJZG/4yRCUnW5f9mq2iTobZ4GHb3VHglAXA0mqhDoAtGzY7336ZZdGlNAIqumSGRsH3sIzQxI0aAbCdtBWPepLpIIFoX+Lhse5+XPdMDy59shdP7q1hCK1I0qKKirBvpqQ3ayKyFbBVUMp8L+0gFbJO/0RtMaL1e7a1kNUz1hYkmcxMpr7qhBSGUd9t9EKWkqxlk+adR2YJTLp5DVs6SGO0pzFOmO/jLafMx6uP6sISHyhZZVHTl1Rq2ORqSbtTymUOgCd9lPITzHUL2CBmtBfouwdbbvx3hJtvQGuyC3FKFXayNgIpW/CFE6NzkNKfbTbQ9Auf67Zs0v1zBGTFkLEBApeNk7B8x0cS+qgmBLYBUikMboG38Hgkay7EvBNeDr9zNWK0wwtakZKKw/ElCOZQMnNsxNLYZknHnB9oDbiu5nYta9JNz4HTNAJg+7cLDi2YZMb3e9/7Hu65554M+A7zW4y9GoHweM1os9Qu8HUzvfycYlnnn38+3vrWt+I1r3nNMKp1I/XaXk8OgKdjami8T8v03j8HwNNwfDb21fB4b4S2cOS8lyxFKTCUpKgk2uxe6bWQLDGzxV0FH638CT2UDMVUj2bFhczq6WYKneywYmONJUt035xDs7wm9qs9ErJaM3soy5jiSmrbMFisHSAwC+f0MvxIANhdTAhqWf1GYtgQPGwbSnDXzn5c//hu3LqxF9urRQwGraj5gbbPNI6i54Xao9H25cychoYMb1Y0bcm/NmWsGV0FzmacLf3M0t7s+9njYgfSsfFUpFDNA+ElKUgW70QFp86P8b6zl+H8VV1YyAwxQbAtpRaXi1kGZi6kEUsOgKfX1yS/mllqAdEHTAbhJVux794fY/C+b6Nl6DGkqMhaQ5VhZhkDiiNxHsyCnZoqFDHBEbQoZqm5pvy2LADm8suSEgHAhkXEQIWMiNSVcDGilJmHNK6hGrai1rYWWHQSulaehtbjzgMKK5EWFiBOi6JFwRVapRq0HZLkek1vWF3PNUibA+CJfwwkA0/mmIOFGqnLrOf97ne/i5/+9Ke488479+vb6/otbvbXBZ5jvXKbiXYp2e718nz2bwLkk046CW9729vwnve8J1OUbqRB5xRoHY08AzzWp3Ls++UAeOy2m5Q9n+ol+K2ho3DofrM2S5tF0Kj4mKQYilPNFpsoMYUwFhT546Mj9NEeeAKMVeRiOEiqE9my9LDJXNY/yajMWY2qZkjd69CEpW2boRlIJepOTwBsr31EKrRx9kgmk4U/9cW+/QCe6qvi5i2DuOaJbty/YwDdkYdaUEDVLwpYlnopsQN75dIOPJhmdy2VrG45fh5b7lm9VFq2VSfGBjoyOJy1CNJ2RKZPkAOWLT16KhCw6Zokis8xCkkF8/wKzllWwPtOX4bzl3VIe6SC9BA24N6LTN9J3q+tAM7rzSZlsskPmlvAzhQydbBkoxdJz/3Ycd0XEGy/GeWgH0mNMkqGwUPnfBgANi1zpoplMkdH0K7OBLrM0LKns2ZoLQWagUWCKb5RhOcHqKWD8EIP1biIxG9Hoe1IVBechLbVZ6Nj/QuA0jykXiu8tFVBs8+wpXHOrfahQ/vKKdAT//DZ7Oowt8wBw7feeiu++MUv4vbbbwdbGRFsuqDUUpK5P9/ni0BUVlcTxBjPVdtzWaDLY9nMLd+r1WryN3/YHon/L1myRGqDP/WpT2W1wSNdT54BzjPA43k2x7JvDoDHYrVJ2ueJvggbeqtoCw8Gfl1gygtxRYIckOMwYhnBr8SJAGOJBPMNAJ1FX0DxgnKA1hBoC4Gi/Q6a7B2zcaoM6Vb6skKToMXUm8o2JuJsxYxsQkCUKetFxNN10XQXB/f3LIIq/qFm2wOJqrO/IjDoedhRA57sGcLtm/bh+se349GeKnb5baj4ZemhKfrOjOwac+lq5PwxrP7XuBzu5ybrnsnN2M/qMQnjpZhWKFnB9zAie/NlS0y7I/YITuMq2GiKYYEl3hB+49j5eO9pS7GmvYAyF2njYNl2LlQmlWfbKSufpK9dftjcAnPeAprl5U8ViLZg6N7/Qs8DP0bQtxEln1lgnVtCFwBbZmzzZ5Y5P1526hehQFKXTVcBvh8zC+cr0yvgSh0pcd1rUYAi7a38ENW0CwNpF9C+HOGK9Vi47jkIV58JhGuRgmC4YAqYUsn+s9+wnFcKjjUgkr8m1gKNCtBiZwaIPQ/f//738fWvfx133XWX9O3ltmEYSu9egtyRMquNQHM8Qlju8d1ssu0FTADLaykWi3JtBMD8ne+Vy2VccMEF+OQnPymK0fZ6DwT0J9aqM+NoeQa4+eOUA+Dm23zEMz7WW8PG3hraD5n5rcd+Deoxx3NpryOhBqeA2OxRSVNU4hQ14/0Q4BWZLS55WFgI0FksoDUglVolTuRHwFWsFZouopM62ToYd+uDh2G9aWLvxsuwkVd3gahP+AawipNhhCkE2LMuO0Xk+ah4PrYNRri/ewC3bBnE9U/uxdM9Q1IbHHshql5R6dEuTTDjimecZhNlsPxCWwGbUIbVjIAd53qdb5YZtqO0HwAWr6X5bqr4SYFkvVkFTaEd9pnsSCt4TksNf/j8VXj+kfPRySywBcCyjwmYyEPkRg2m6cOTX1ZugRluAQboVI6A39NueLtuxqYbvo7CjjvQjm4DgBOwnp/bcerPpn9HJHGGm2HmXL4wvFRDQlrQyY9mf2tBiogfiWaZhyJFGBmwDdjjPkGLaW2VooRYurOnqJW6gHlrkC47A8tOexPSjmMBvwuxdDrQY2stcN3dyPHvxD8uLgXapS//z//8D/7pn/5JWhwRUNoMbKFQkL9lhTciZgfK9I4H/I7kL0l3CyOE1VgDbIE7QbC9xlKphOc///n47Gc/i3PPPVcOaf2uuZ79NfbKI0oT/5U66BFzANxkg490uoe6q9gyGKH1oJlfd0/N7Nn8HpelOEkR+KTbOgDC+V3lhXQBqxNLDag1RCd++6IkkbriCpm4ZoWL4wTzSwEWlgLMLzJb7El9cknAiVF6ZtTZ4G7tA6w9Ys3VKEabxtk8u2i4i87wsbLgXgWrhHBm2msS3kWpL/0X+9k7eCjBxr4h3LOpDzc+shVP9FSxx2/HYNgqoiQS/ZQZj+NGcGvEsIRhbQyVhfg9eAzZEzymETzKczKjKll8GlQpiNnLHrgesjDbNRlIWrqVuT46ULw11kKTCr280o3fPW81fvPEpTgiTBDK8+L0VLE9puWZydeFkeYNVzCl0blpVA/l/nRGXDqcjeK7TogbCLIBoJHO3dgz0u1NOWymaqhns9tZh4cZKTpIjd+/aTAtz6lLSE2GV+eSAXjxs9h1+yWoPfQ/aB/agCSpgUxKsji4je8XUIsiJEEKLjuSYsxfzbOA1PlaNWYGpFMJSCeeh4h6FeIKePATDwUuMWxvxGIm2YV1mswCU703gR+kqFHA0e/EEBagbeU5WHDyq5GufhFidCEOVccijEmrVnFCEwnOa1NGOeIH8jPc+dSdI/n7JZdcgi984QvS3ohg183EHkjhuREETxT4bVwT3PsZKQPN6+eaY+nYnOuZAf785z+P5z3veerHmm3EVzR+w0TXLo9ymKZk8zwD3Hyz5wC4+TYfdsb7u6vYMRij5QCCVwe8PAIgwT6eROdlwmAU2O6g2FSzaVQZyuo/3N/NxhIqVhqzlb6qn1drvqS2OEpRNSCFhysFHuYXfSwu++gosD2Th3a5DwN+TcTYYjJRE51ie4/19IoxaSF6elHWqkfaTYhoCGteOA4qPDKUArsqMR7rG8QdO2Pc9ORePLStB0MJgXKIiriSIVAqmQy8Dz8IkUS1ensrGWO2s0jgm56cchWGli5iZIYqbGntWgRmW1Rwa6WwTxmGFOyqjphQwb0YYTqEJdV9+O1zVuGtJy7F2kIiGWAVVFOwm+H45uetx/qINHW/RqGUQ53crd2SbJADhgcHB/HQQw+hp6cHmzdvRqVSAYVW2EfSOi8uMO7s7MTSpUuxYMECrFy5EkcffbTUeVlam3WERnK67GeuY2SdP7d+7VD3k38+kRbQvt1ZMBNUsO9DtP0ubL/6C2jZew+K/hCog08SbBJzHi/KLrWgKl/bTIV4Ii8rP9aBLSAAWFdTEpw5LiJcRX/A1/Ic6VGf+ggYHJd+zmxZ5aFGSQYvlfe5VaEAVKvQ9Scpo5p0Ilz1XMw/9/1Ilz0Hkd+K1CuhIP6F0bWQaX0aR7Sn6bNzsOxs42f8m+CXmd/77rsvy/xO01s75GW5FGkqRH/mM5/BWWedtV/7I7vWuOvJXMgQ5wD4kI/QhG+QA+AJN+nhH/DevRXsqiRo2b930cEPYrvmmGBsxIyktDsQ92S4dBAXudi01rHCVFLDY2mmlitlay4VgEjNF6mrhqabRfdMT1tuExnBLYJjoe5wyfUgWeIFBf2/oxCiHAYIDDI3l3z4RpomW1qlbU9a9sQmUqnOAOtVSQwkjZDSTZT5osnpaPR5wO4I2DlYxdO9EW57ZCfueHIbtsdF7Ata0ee3oBYWgCBEOjAIFNVWcRTJwpB1dzadjDxmi9lUSQQmDCw3PfaTD3Q/AAAgAElEQVQU7NpAhiDxunDWZIvUZBlfrVfSlz5n8pfp4UU17VLaj6PSffij56/Bq49dhoWsLTRpbM2sayBGfKzs3zR5EKbJZbiRcis20she4PusEbMOhQXNDz/8MO6++27w/yeeeAIbNmxAb2+vgGKCX27HzCx/7MsFtTwPa7p4bDop7e3tAoBPOOEEnH322SJ4smzZMnkO+Aw3Xpd7rEMpnk4Tc8/yy2DPcqKnBIkR6ku9GvxoK3Ze9UWkT1+NUrxFVKKLrGjg5rVQAFPVr0iAbaYGNmfswBqwq+FmXcttg6qsdZytW5I5NIDHVkdegsiPEPspGKuOYyBkyyRTBhUEIaIaOxosA1a9AEtf9B6k805B7HUgTYUWhhAlaZUU0G/JyTljeoQOlKG1mVLOmVdddRX+4i/+QsCvFZc6EIAe00U0cSc3gMp7Y20w14qvfe1rOO644zJKt6sI7a5xE5XBbuItj/pUOQAetcnGvUMOgMdtwrEd4O49FXRXE5RHC34FndrsLlch7SHD2kovig3PlOgrElCFSgXYvkt70VaqGNyzB9XaAPzQR0tHB4odHVzJdNvOTqDcanCToeVaeq7gKQVViYCw+ksWYQk/k2vlidgWf6rE3iaV1xIA80s+FhdDzCv6aAuYMT600vXYrDsJe1k6uTgbpCTb1lCs61X6MzchWzmj+3rMFdcQsT4aAfoTT4DwhqEa7tvm4a5nunH3hu0YLJYxwOGSbHAi9o0TX4CgH4aIaUS/kGlgideSEgBTkIsUIpu9sQDYBjPM/9rjZHKdlZEAMN9juihNELAdlLTPqqIz7sEr13Tid886Aid0FdHGz00C2AJ+y+q2JL/czxr+TI9Ef3bpaRYU28g56XM/+9nP8Itf/AJPP/00mPXt6+uT/20NmXVSGgEqz+xG4yUwYev9HeHKtrY2AcPz5s0T5+bFL34xXvWqV4Hvu0DY7m/FW2wGmNfM3y1NexK+xfkhR7KAzGU6h0i/cjJMmCFM9yJ+6gpsu/E/Efbfg2Laj4KXSk1pXOM3MkDkx1KFwfkofzXZAg6xx9ZkcxRD0xe4HoZUurQFwIkfCRWargPdBDY+CsMAUVyVOEjglRB57RgsLEf7ya9H+7m/g8hbIIHeVEpVAgm2+6YdYpPvelacrpE63HhTZOT82Z/9Ga644opM6dkFhzPRCDYDbNckguC3vOUt+Nu//VthE7mBUltTzPu0tprtWeAcADf/qc4BcPNtjjt3D2FfLR0b+NVuFSbwSscl1jBuHAGVGvDMZtQ2bsLezZvRs2MnMDQkIFhAGTOFcYIkVdEEQU8hKbaaBU6CAEG5Fa1d89CyYCFali1B4YjVwJJFQEtZthXadcisJ0EdgYvoTNYLkoUWRcDF7KXCGOala6JErcA4MjRqzRZr32L+f0Qre79Oz1e9g4B6HVrfLORiybmbdsh664aeLjZFIqDWFwEsJVCTTLivCuyu1LClUsODW2u464mteHDLHvSihKjUjn6EqHl0MAmETcExAxVGwdsTWrsCcREZy+qAba2vE52Xi28eDTqrZxLaHR0qVR4P0wgdcT9O7fLwvrNW4mVru9BBerdEdJQboCGRuuhals2Yno/FlF2VFR9pjJjbv+k0EOCyX+Sll14qWV5SnNk6wwJN61xYB8Pt7egex3VA3Ei+BbL2cwJXHpvHIehduHChZILf+MY34p3vfCdInabTw+0bRVNcSvZciPZP2YMzIgAWL1M+ITVW5m2hyO6DN/QMnrnqa/C2X4EObINXjRCwnIEBVbOGJAm1CVwhgml1d7P2YqzGhu3JTLozac4iiJUphOjtq2KELXHSMhrxBwIt3eHftvyJfBy2T/IKCzC05HlY9orPIWk7RsQc+ZhIAz8RNnTVRGatmSf0xkbK4LpgmCerVqv46Ec/ih/84AcSoOTcaOdqO+dO6EU14WDCEEwSmf+ZzbblLosWLcJv//ZvizBWo21cUa+ZDv4Px8Q5AD4cK03sNjkAnlh7HvJot++qYCCKUbKc4EPu0bgBC68IYH2A6n9cvB55BNsffQzbHnkYYfc+tAxVURgcQlipIUwJMDQxTMElAhEuXgZnaIsju1iSCkVhjCBEXCyiWipjqLWMpLMdXStXYvlx61A6bh0wj1ljk34UwKvghcf2+LtJ7CrxWkm59YaCdTEmUoYriQLjGCmWl0OcubA0aotM9g6WSZZlJQ2WtLW18r+psdKb1w3EssIkJz1anQbP4xhE6mh6IYY8H/siYFc1ws4oxq+3Afdu3IuHnt2BHf1DiIsl6SscIUCFtOewiNQLtW7YJ3FYBU2UY+4ogYt3ZDLVWRulybNUI81VM+R0ohMU0wilNMI8r4ZzVs3HW05bgrMXh1hMAR2OvDyObBdl4a/zuJhLzjPAw8fOBa2NzsH27dvxz//8z/jRj36EPXv2oL+/XxwpS0l2jyTPphGqsgDWZnut42Uzso1Uax6nEUzba+H/zPDSiaGTQ8fn/e9/Pz74wQ9KtN915FzgPVMdvMn7ZjXnyJZ6Ka62Z+pKk4r0Ba4+dhU23/YltFUeQwufFUkbck6jwisd2qoKYeWvKbGAVDZJL3VflJo1fDgC6ycLlHKdCEVYMQh9RHGMiMtJ4CEVdpcvTQfiKMTgoudi2Sv+EunC06SjgQy0oUIHfpgzoEc54odDYf7Sl76Ef/3Xf8UzzzyTla/wNLMhA+pqUVifYfXq1firv/orCZS6LKYskO4wjkZp7hm1eQ6Amz9cOQBuos1v3TkkgK84HuYv6/LiKtA7gMqv7sFTt9+Jws69CIeGUBvoRSHw4EU1MJdaoPhFrDJNbH+Q+lqfyei9JBVZ86Uep2InCROT/iawBIwsR4wQB75mfUtFoH0eFhx1NOadeSrCY9YAHaRMe4AAM0agD4BYhIZbFzkayex9UYLQ8/DiZS1NHJVDn8oKYAksEzRsBlC53yqBKlRfBgCo0hyIKreCAVKUSe1UM9PZ8AK2ljCeptRuaWZ4MAGGkhS9tQQ9cYyt1RiPPDOAhzfvwIbdfdg1UBMZmiGvKBniOGT9cBlVXg95iCKEZigCzEvbliXiIJnPD327Y9rCzfoadCPKpK3JEDpqvTi+M8ArT1mBF6ydj7XlEJ2Mn8Rs52AWdpHUtuqi5lkx7lXeHn7/IXFrxaxTxfrdb33rW/i3f/s3oTkzA2zHxVKQuQ3BqAtc+RlreI866igceeSRAlDnz5+PY489VuvQJcJSd8AIsLds2YJNmzZJfZqlVLtUZrf22F49j0nxrN/93d8VIOwGTdysb54BHtNXcFw7SYbGdMqTQhcZ8xheXEEaPY1d130e1Q2/QLs3gDCqCoU2iiMUC5zATI/zcV1BvvOoLCALiAY9lYckkleyHMlfRrsjO6YEXM0ezO6mVHZm8JE1O0rAiVNPdD38mD4KM7wt6O08He0v/CO0rDkfadqGNAngk4k0R0DJqMbkMDY+EPWZcx7n5AcffFCyvzfddFM2P1q2jwseD+NU024Tuz7YoKsFu1wrWC5D4M81p5FxZG9ktq8LOQBu/iObA+Am2fzG7UOyKNXFnl3K2MHyW6Y+i95JNQKGBtF72y146qabUNzejXJfFR3VBEFcE1yWBlzoUhFRKniBUefU9ggxo/ZxAo3bGrErg8PUwzUoOKNYkwxnFlcCYz9AlBZQK5exryVEYc0KrLng+SidsB5obQWCgmQls7DwfrelRKz6a38bsAVTTy3FK5a3oKQKXJNbu3pY42+z5KT00shKedZbUQBMZ0IjCJTBIulbwZwoRItIGWmCWotVI0WNmXLjkHBrAdDcVnAgVaKBgTTFUEJgnKAvTbGnBjy5K8HmPVVs7avgkWe2YtPeXgXBCBF5Sk3Xl2beeUVUnSZ9zVK1VUVa21bZ69SbccZGhsakDBrH0QybHIUMgzQmaQ4h65KTCGESy3Ne9hKs7irjwlOW4cKjO7A68LDA91E2NDryxdVtMz2leVymHoRHLm54/ZryFPCwJ7Uxk3DrrbfiYx/7GB577DHs27dPnCkLXl0QS2eDf5966qnShuK8887DSSedhMWLF0s7IguUbS2uG5F3QbelOvM9nu+BBx4Q0ZbLL78cGzduFJqbdXTcNhg8PvtBXnTRRfjiF78ogHuuODiHNdVM0Ua2xEPyhgn5Jj58CUjxnR1Inr0Um37xr2jtfxrFuBtBGKAWV7VwoXHacKbGbDYa6fubzTFmHp3L33HXFm6v+AM8D6zF1YaGhnEkcoladGS61TvzuepWSCmNTLEaBA99ZWkwWh7TP0g8BAyScx4XMNyJgXlnYfmr/hzewlORpu2y9slhrA7IXB6zMXxXRwLAFvwyOPnJT34S3/zmN0WMsHGOd+fRMZx6Sndx78UCWTfD29HRgXe84x2ieO2+GjPCU3oTk3zyHABPsoFHOHwOgJtg8+u2D8oyVTCATvOuXLC09ykVnKWdjYgfaUsjmRwUsijluRYhvv0uPHHVNUh37EBhaAilKEGBKo7sz2eozAqgNAtIsGaXx/r7tn5VVjGFSg2LmK6/tsuwYyBeExdG1qlw0SwVMFgM0b5mDVZeeCGC9ccDbW1AwfQjNseVSYwelqilWKaurRA2V2Fa4AidC1RNTnDB0pIoSSvV2FYxTcWKa4G6SZEYklkdAJv7U/dCbWpuVK9WieZKjaaQiLGpiIiYLSVDbgEpM/A6AvZ/aY6UAlGq9dT8X7LFcYo9Q8Cm3TE27+nDs3t7sLWnDzt7+9EzOCT9HSsoIQlbJFPMmmJm9SusHS5S7MRcj4yNqTFOPSEk88GI2X+4CKBWBQplVRSPUoQBaXIRCmkN5bSKQqUf7ekglpR8rFnQgVOOXIGT18zHmi4PHYGP9sBDGQAPlZULZo2iTadfGWIz1tlDOV2CIE2YKBpOcSC6nEtbHhgYEPrYd77zHTAzS4BJ8GmdJQLeoaEhtLS04OSTT8Yb3vAGXHzxxdK+iJ9ZJWe35rfxThvp7Y3UNF4nAbFVjiYY/+EPf4gf//jHWRaaQJnnsrRqgm1mgwmCX//61+u3ReYX832w7bD4nDo1w3a75o/GLD6j1cAyc7PVNtCQGMdjH5BsxLYb/gvRo5ejs7YJKQaVdJKVvtQzj9xDxAAdk5FNZF8ZKBYmDQOGhGyRuzDNYmPvf2vyxIstbMdzBgE1lZuZLVtLnaClgFENUlo1Cru+ykrEemCzBX0OUYm2JBvRhaZ4pq4xsVdA4BeBlCtNFWmhjH6sRLj6Iix5yceBYCXSoCBrks07y29TsRzP4KfDaii4Ik923rvsssvwuc99Dvfcc4/6AnXhEaezwsy8+cO5l/Xr14vqNdeDuUZ/Nuta/m1q8uOdA+BJNvgvtg2g4PtO5td2WzRxWoMzuQiyJpaCVLb1kIhbMevbsw9P/eR/0XvXvejsG0BrxCzbCAB1ku8lc2DEM0pRrUUICgX0+T72trVh0XNOwao3/Sb89jagXAJCbYAutStyg5SntG5Rw/WbldmqAHOrnZUEZ8wvYlUrM5tTCYCbZNgDnUYWQqOyKpEMekaa7Y0Suiukquv/g+aHGeQeALsGgT0DwJYdFfQPATt6erC7rx9xGOLJzc+iv1qT7LDUcROAxEqjo7iZRKbTCFEQS8uLaChCS7EIL07RVirhiCWL0Fb0sXb5QqzoCrFuiYfVLcB8AK0AWM1NwKs58fw1Ggs0AkE3+2qPwxqxD3/4w7j66qvlLavmbDMKlob87ne/W2jHZ5xxxmguYczb2uzztm3b8NWvflXq2QjUKe7C7C/vhT/8nff5W7/1W/jyl7+svruTTmzMPvNv3lP+mmALmNicPWqd3aLveJTtS3qAfQ9g0+VfQsvuO1CIdyP0WVbjawDXVp0a0ogAL2oAOJRcm4HcHwBzf3YwcBlBE3yP0/lwcts6Q2rAmsKGw21hg4Yqb2VQLP0FG2yVTP3wpK8KX7ogWqWfVZuCAXI9H2OaflhGws4NSYqkVEC/Nx/eojNx5PnvAxY+D6m3UDLIDFsH0gowgc91I5/ZR/VkuUDQndMZpPzjP/5jfPvb35bs71x70S5cDwh+/+Vf/kW6CVhtCjdjPJvtkmeAmz+6OQCeRJtfuXUArb7SityXZjm1cb0lMRmZRqnJIQXNZw0p+a/3P4QNP78UtaefRispSjUjbGUyhpN4+SMeWujVcQRfIsbsLUj1aB9Dvoe+AtDX1obnvOddCE4+AWgpadZXe/XUaVM8sqzXlgurp6rTt+pr+Z6hGMd0FrC+kyBNcxJz7ZV1XLKRfuPUZHEFZuDIJCCDgEDIwGWJOTi5fNsn0jqrtKPRAxfK9b6KlJajv0JVUBVFkV6PSSp160fM9wTQ8sX/eXzWmtsRIR1SJVT0h+6RdZHm3qiN/ym12QKbnbVHpGPAdkZsk8F2Gfyb4NKt92UGmM4EW0xQZES+coZdYjOq47/Cgx/B1q7t3LkTH/nIR6SlB4Gw+OmmRzCvmzXJL3/5yyWLTcdH5gIn+5FngCd9pLITZPRZMoh0pIy2QBVItwKP/gQbb/g6Ftc2ohAPoFr0RMSQ7A7OBzUqBcs+BFgUwdMssjKULDuJR+ZsYcsdJvv+puHxJTBgdRvYTUEV8+06GCsBR2qtpUxX2uupt2DLV2CAqAQWRmBxmZbOCBjcZEvCSEt5dBnVEpjA81FIPdQqEbwSUC11Yp+/BuHSM7Hy3DcDC48H0nmA32nWZwqgUYmCMzxXgVz9bDxPl9TeJ4kEMTmf33vvvbNC7GqsNiEz6c///M8lKOquA7O9/tesibmbNNYHZ4z75QB4jIY72G7M5BL8doSByebuv7UNuksyz5Q+arhWlZ0xVEX/jbfj2cuuRmn7TrSJdLwW504VDBRA5cUICyXEVTo4HgJDkyUldgixKEfvbS1j1QXnY+HrLwaKBQXAxMDEuxa1ZTRgKyRlF39LCta/uczurcRYWg5w5iLmFOfeHCHtdIdR1Y3qNGuPzfNAQTPJmJHaRnVojgufI9pQCvVsBp39II1ja21pmN2kKcqPAdAEx9yLILZk2h+LgBsHkpRotsVi7TP9K6N0LWfxyGKwcHgujtj4J5XGWjGbLeCRf/nLX+JP//RPcdddd8mJLL2YvxNQvuAFL8Df/d3f4ayzzsqApttmaPxXd+gjuADWnvvaa6/Fe9/7XqFq2ywwqdDMXNPBufDCC3HJJZdICyWrRG1Bu3uPhz57vsXoLMC8HkmyshIpbVYYRmalsWnGdC+Ajdhy2ZdR3nQtWmtb0I9Y5hf2nuVmZJPEwo3WvvA+e3xLW546uEsFNEnu0dQYj+5qZ8PWuv4TzNLeBL+x0euwVHIPMYWrpEG61u0GiWp6SBDalooM40kPt4xv+vba1nlsR5cJ1TFoKoKXIfykDK/ciu5qhGrLSqw+/Y0oHn0B0HY0QOGrsEXEr+h+BAHHjOFSjnYOgMf6LNrgoNVcIOgjC2YuZn8bbcgyna985SsizNjIhBqrvWfCfnkGuPmjlAPgCbZ5nAJXbunHvOJBIqOCZkhzMjF262AQmSQ1JLu6sfeaG9B9020o7e5GoUZVZ0ZumTWud9dtNrSwTK0kjhF4BYRsmRRTL5qRZK1bqsYJqsUC+ootWHzW6Zj3tjci6GoDikUkHqVVnJfL8spwbV3T0gJg/t9XS6Sf7EuWTy+F6Al+fA54OHGYnG5SpMjpk6CBCPln+hPzb3kRtEqknx2bdWuSEZhJEAgsgl51P5fvRQKAOQaUVNEXna5Aasb0IupdepkpNgWEpELKdWj+V9/WsfR50rkXtxjXo2GzvxYA0lHid+26667Dn/zJn4jolK31tRlSUsg+9alP4QMf+AAoKsL3bS2wK4TVmFEe14WOsHMjzc/NTLMXMWnbP/nJTwSsk9JsAXC5XBbQ/r3vfU+UqC2FW55Vhxo9F7IBEz0mBzueziJ1roj2dbfVo2ZPBmar/YDPfvNP4KkffgItvXejvRghqbLFllWbsCIUNlZJjXtb2q+ZX80EU4G4vgDMtekhC4CbG7d0ZaU600bs/54iob1NTTXnYX4u3RnMQir7OaJj/MtSpO33UA7psSsB52Tjc/gknYeo+B3o95ag1nkUjjjlxWg9/vlAuARAF+K4BD9gMYud93VR0Z4F2oYvp0CP7ptqNRDcPui33XYbPv3pT8vcPtlz8+iutnlb2/WOZ2Qt8Mc//nG8/e1vVz/FBG6adzVTc6YcADff7jkAnkCbs37m2m2D6CwcouJRPA5pEKuLFelNBJBRBUlvLzb/5P/Q96u70N7Th9aaOhAKSTQnJ/IVVlBqAq//kIcyYCkxvYSZCOTFhaGPNIqkFowZnSFmB4st2FMsoHLkSpz8oQ/AX9CpStGGMmVxl9GA0lPL2uymhof/RardvijFK1a0SJuGOfMydNAMBNtuR9YAAoxZm6XwUwzJSIymY5H6MWKPz5E6taQmyqKSmCAM21eZTILmgrirVQAnsCWg9Q3d2QiuWPMLENdziqCbAGRzPDPIAljm0HBNxHOZOa9mrOg43XDDDfjMZz4DikxZp4AAmd85qimzjQSzqPzbfTVSiK1TMRHXOdIxrCiWzeI2no+fU+yEip/MePBeCIK5PenQVIj+93//d+kf7L5y4Ds5I1YHwBY+cYJRqaN6gpFrT4SUWb/aFnhbrsTDl/0jFqZbUE77tJhCwJjO317KNcoEyBwAbFWLpdTHmRPm3PTgBH8zvT8GGs1cKwFIP0bkUwhTKdBkWzFmIJlhBwBnk6ttz0cfwQQXuEZLdwC/iNgrIkIRiV9AErQiDTqx8IgT0Xb0GcDqM5CGK4G4Awg6qemfCWjGsQef6NvQtEV4y7T4m5wncvYe1c7rNrDJO/37v/97yXju2rUrK1OZvRY48J3ZNY3/E/xyPevs7JwzWeAcADf/qc8B8ATZnO17rt06gK6DZX4zwGLivwKATQQ3ipHs2I0tV1yBfbfcira+fhSjBD4XH1KZGBP2YgHKqax+zXcZVDRDz1tjVlFKmCicxEU6ELGvCuuDWTfqAZXUR5XKwcesxZEffDeCxQuBQkFoV26jm2GC01zpHZK3jZRn+JjiWEMJXmgUoido+Kb1YWTRNGCynl1zgyyaBmBggi9mXEd6OobTiXQLMgoUWNg9LJzNQhSmbswoe8ulGARukj2ZnJlhMsjTKdcsKWhp/5S/RmcBNyLO30l3Ju2ZIFjHLZVyAgLG5zznOSIccvzxx2ciUVZAqpH6bN+fTDBp69rcyL377Nlr+tGPfoQ/+IM/EMdPmApJIiC4tbUVb3rTm/CFL3xBaoLdDPJkg/fRjdLs2dqGsWx/N22RRtClVcGIalLKQtX4QESxtqL3jh9h7z3fRle0ET76MwqvjWFKDav71TeSD/YtAd7mjzk3Q5hsrlKalXlD7f2QIoSIEfsJImZpWU5CYExNEOHh0BdgYIEBTds5oE6n1nXSjBmPTZZWoQNVvwt9wUKkbSvRuWwdFiw7AeGKk+CVFgBFitFRY6NLVB3SGmntBSlzSYtFWRoY+ojZ4s4nMPaz0pvZ8w1ozp24wlec15599lmp/SXrZa6/7JrHde2UU06R7gYve9nLcgA81x+MSbz/HABPgHEH4xTXbztM8Cveq8muKScJXpwg6etHz9XXYc/1N6CwezdKEYWwfPg+W4foQheyS01cUzLqFHgMboeaOEhkUVTCq6+8LGKekMnHWOjRUuLlhehpLaP8vNOx4jffAK+rAyhI11hZvrPyVMFubu+MOiizINiFaaIQvYAK0bNfFTZbGCxQdbMHhmossNRQjaUemGNjgWeiFGlVttJHx2bvDWaV58tAYpPJMQ0vZNCtVLlRZpF2NYbEUMfFWX26peVlX60peFYn4Gs96Yc4UH1TY/3v5s2bRSH0Zz/7mdCgLXglWDzttNME/LKXr824WuBpwa51uiztzoLnybrBRvVOlxJtr8mem47fH/3RH2HPnj3yllWNnzdvHj70oQ9JX0yC/JwCPVmjZY9rAo9kcUgtr74f2P6yglR9yT5Sas9DFV7fI9j6iy8DW25AOd6KkrTQMe3QDYC2vcdt2YTM4e785d7WXJonDAAOjb6DUJrTAKGkgwmAWaNLqrMFwEYEi1lelkIh0g7zYucQMQqS3Y2oZBUUkQYloNAqmd6wcwXmL1+H4upT4c1fC4QLAa8DwDwgYEmR6R9sSmKyLhRSpqWkrNTXLsMSFk19kfWYS8M1Ud8+dy7knHbNNdfg85//PG6++WZdg92m2hN10hl4HOpA/P7v/75Qw7muzQXb5Bng5j+oOQAep837ogS/3DGEeYeiPQ87j9JIZTGJU3i9/ei++VbsvuJqFLdvRykhyCXtiehiJDq1URwZ57WPdXe5dkfVRPoNGqeGCznpttJGh9FsL8Bg4KO3HGL5i1+Aea99BdDZDhSKiNNAdb9kkSWAczwjmwU2Ak02H+kuursrMY7tKuK4juGUz7He13TdL6uKFvMYw7umUrfTFP1q7wvdx76M1nhjw+cD3fB+qDiRoE293usAFH83tTNXHdvDfIgaKc52gXcdJL7X29srVDBS5Pr6+rJsKEHh8573PImSn3766ZINbgSX09mZsvfJOuaf/vSnUvO1adOmrFcwr3358uVCk371q18t79v7mc73dZjDP/02a6DkWlaHD4LaBIk0A9d53iMLKWUgZg+w99fYfM2/Ith+M7r8HkoNKxOF64DUsarugy3fsTOVsImkT62CLJm95hqiMhlxa/o650YDENJ2yJRWM1PM7DBp0LQTBaz4S+IVEHstSAqdqIXzUCktRjh/NdoWr0XHsnUIF6xC2roE8FuBuABKPXuMUqcBFa0AtjJyIsyNLbBU86FhcLLeSnNtwMb/tXUzwJwDqdLPOa67u3v8B58FR3AZSuxXz/XtmGOOyQHwLBjb6XgLOQAex6j01hLctHMQXYXRtQLQBY+Z3/xvjdwAACAASURBVBgYqqD24KPYdumVqD36CDqimnT6U+VHrdnM2h5kq5OTlRvH9Y9l14yyJvVIkktUsG4gPQGwH/hIqkZkiet0SIXoBP2L52HNb7wO5XPPkhZJCWlWjiyWqYg2l2XyvfXEhE6CDRfdU0uwqBjgLFGInp0vBbO0syMwY2nI5pblmXKVQeshFq37pZ11o8MzUgN1UXWoOcruy20yOfJh64c5zPMe3tXN+K3cLK+rCOreGOtjKRb1xS9+Effdd58AXKuGzJ6+fP/MM8/MQCMj5ZZKPN2FQwh8WavMjDbvidlt9ireu3dvBvL5Oe+P4P/UU0+dE07QlD3YTtspIdFmaVoVOWSjHgIu29aIAk0e+uFhJ5Itt+PZa/8Nxd7HUKjtQjlgxwLGbn3UDPskMMJJCnZ1TfOlT7Ap3xjF1DRlNprAE7ug107d2fRuPrTtjZiRTSMTZE48RGEZUaEDUdAp2dygdQHK81ehbek6hCvWAx0rgGAekLYCYRtSZoWp5U/jW/qP8Nu5phhWjzmnjE9GXVfwy3HKhBWzdcYOWD6vj/axsHNef38/PvGJT+A///M/5zzDpTF4y79POOEEEXx885vfPCcy43kGeLTfpPFvnwPgMdqwp5rgll1D6BpV5ldPZtm+Xq2G2jObsPPnl6N61z0oV4bgsQewgYWM+iohitQzX1SjNfjKBWm/FOAY72QUu4lelwJTS3OtgzPNSmt9KOv5PBQCbccTMaNd8NETBqisWoFj3v02FI4/ClEQwPcVuPJuCPzruUWzEo+U+m245NmvEK0uqLWSjvzBhdZsUF+35KiZVPoBAXCDI7MfAK7j57rzpmfJAjomleBemVYj2yd6FM/aLN+0MdPb6ADw9p966ilxkAiCLQ2M21HwirS517zmNWhpackAo82MNqPOd7zDY6nO1g6Dg4NSC/cf//EfIozF+6VKNKnQ7Gf8D//wDyKIIm3U8tckWMDML5baIyySOliVaZjihzbmRYpuMgDfj4F4O+Inb8Cm23+IUs996PS64UUVlQAo+IjiBKFW+yDxmBX2kfg8ViK1rRrZmIRbmsaHtPMz+/3yFZpf9D9dZWkz6ToXB4BfBHlhBL+V0lJU29aguPgEzF9xClqWrIXfvgSp1waAlOYWGl5qiq2QmUbUuTTbcdVMvlLS61lgG2NXCrwNfdR7FGcmlc/zeX20j5ir7XDHHXcIwLvpppvkMI2lI6M99kzevrHsh2sZtSBYBkPBxMYymJl8rwe69hwAN39UcwA8BpuTenvH7sqh1Z4PduxaDHR3Y9vlV2Hgl7egrWcf/DjSOkqJuOriJHq8rLkUCKPtZayv0GyfwQVe9XNr+wyqeuosTkXrUJrPRlGMYhBCa1ITRIUQA+UysH4d1n7g3cD8LiSmb6TeXb1fpK7WZg02yeCDmZMK0cwGv3Jl6yxUiHaBprXCCEAgi4kMD46owrN9b3if5cPyPuu7mifSHEOCMPVz2afULfLLAfDIT61LgRb/v6H2i3Tnr3/96wL8du7cqXZPU2kPxJ6Rb33rW4epJDOrYHtK2jNOZ6qwvV7r+PHaKYZFh+fnP/+5ttAyGe/Vq1cLOH73u98twHg639cYlpNpsku9DZLlIrPTgF2FpDrF/b4rcpK53ccAkOxCsvFmbL31v+HvfQBt6R6EaU1nB9MWmMflDE9xJ65pZPwQBGeiTdPEEs24DBu/TiS9q3TwTL7Ko3iGCTbEtFIBSdiFwdIypAvXYf4xZ6Fl9alA5xqk3nzAI+gtIE0LKsKhXKGsb578LsdkAIINr0S9UnUiJMMbZurdMsxZoFuFDEWnw4Y53QJukcTMA1KjeV7ceZ8igFT1f+KJJzJRw8bA6GiOPRu2bdTFYPCTNPE1a9bM+nk/B8DNf4JzADxKm++qJLhz1yA6D0ft+UDH5upXqaJyx93Y+ZOfId68BeUkgccfSlyZXqsxFytZX7gYamsK6d3aQEQd5S2Mc3Ot6BLVUNLgpDbU1nFp1pZ1vxRkEpqjETBIklhAMVUpexZ0YtVbfwOt554p7ZIS2UbBVLacZpmIw79cmpXiWLNVIXr/nH8D0HUBsPuRiVa4NXYWujYe0w2u1IMcDQjYBGIMGh4+QOIgmYy1el4mU9DscM3hPzdTsaWbCRjp/MwK/OVf/qWoPlungFFwqiMTAK9du1Z2s5TnmVgDbLPA9v4Jih988EG8733vw7333pv1Aea9veQlL8E//uM/4uijj86zwJPywJrvrCm/IWWWjKNMk58qxAxK+KZNWuIhCFh3ToxUg+/V4MVbET1+Nbbd9ROEPfeiJdkLP6mCTQHq843JAGukV2qDlWY7KTc1fQ8qBvGl7RGBaMLuB9JvnT2AGfRmxwcNJlfSFlRaj0TLsa9B5wmvRdq1GvBZz1sWarP0DJaVkzW9Os/KKi3ZdQ0wuD2XGXzQcIeWxhRkPmeQlLKWyjgzR5BYpnRAMi/pTWwyx6IGPddS9+N8olyA+7WvfQ2f/exnpexDxixnt6hL4bAbqQbNdfAVr3hFDoDH+ezlu+9vgRwAj+Kp2D4Y49d7K+gYA+05Ow2/3FGE6uZnse1nlyO+7U60RlWpBxYVXzoWBJFsO0BnQxYbjQZTuEJ6rUpGbxQXPpGbOhQ5LqGWEkdRDi6s0ts44XJMIKxRfjq2YRAYZylFX2srhtYdg+Pe9hZ4a1epvHUGnOyNab0pfw4jATzsDkUhen4Rq9pmiUL0CM6hvqW8gGHPgt122D46LvKWBcNZGMW6uNbSwjMYHmSxC5Jxrur1xCPHYhRo26yzUaCeyGdwlhzLrf11F31mf1nfS3EU/k7HiD8nnniiOANsDWEVn13qtG0XNBPEokbKAHNYh4aGRBSLCqD79u2TuYT3uGTJEgHGzASTGpe/JtYC9fkkNple9vGth8MYnKUQHiuCWdsr9cC+D8Y1KYhF0X8ffUBtG6Knb8a2Oy4B9jyIjmQXCqhkc7msEaYW1UpB2hDZxN7RND+aTNvsxa4QMvVViVkzuKL6If9T1XmwtBzFY1+KBWe9F2g5AanXKoBW52GWRmkhis7vWrfrMsW48MoUbtoWcjNtE68Q1oa0LZPLeBzyiazvTmBVBbhMbXDWFHGa23oaXZ4NfLLk43Of+5wE9WwQ017mXGS42PXPBnLlUfY8aYP3qU99Ch/+8IezFn/TaDgn9FLyDPCEmvOwDpYD4MMyE7BlIMJ9e6voLI6T8kOPoa8fO6+7Hnuuug5tO7pRiqva6d7Uz6r4FSPlsVCLKUKhL12qpjYD7BqMIiZal0zHxoJgTmaSxTYLsycLpoc4rgEeewOXMNS5EIsveCE6L34Z0MIehFTPco8tUmAZAB6t1WeVQnQjqB0p+GGyLCM+zuOJl4z0uNnzjwTMR7i2qYrVHOZXe8o2s86Q6/Dwvdtuu02AHltjWFDLthAf+chH8IEPfADLli2T913acxRF4iC4WdXp6kjxHnm9FLlyVVHFMY9jbN++Xe7/u9/9rgB9C4Kpdk1F7PPOO2/Kxmy2nrjO8XCo0A57gyCXr4gsJQZkuBp5gYjDqx5FzYC4GrxoB6pP/gK77/kpCnvvRjnaLZleK4DF7S2PybbZkYMfaF5xJhAFiQeI/86wiSZb1c39SPbVC03WVbOxFb8NyeIz0PGcd6B8zMuQektFudnjeFDJ2bZEZG2v1PfaWm4aitRmbVknNrM6iI6phzGaTdCyHijVHdSsJkTi7JDTn0c/G1igR9ozdRy+//3vD1PvH0kLYvRnmXl7NFKf3WAAg6FcD+bPnz/zbmwUV5wD4FEYa4I2zQHwYRhy80CMB/ZWRgS/dcdhODBU7phRXczWD2Z/a6g8+hh2/uTnqD38OFor7PfL7K/tuUeBKXel0gVNcYjNhU41X6x+10KPknYMJm5tPBvJ3zLyzKu2IIq3JVmEAJVCCyprVmPtB96J8IiV2pJB+tgOJ96aJgyjzgLT5LNGIdodbpuobXxupwIA1/0ivZoDXMMM80sPY0YY/yYHqvXq6emRvr5/8zd/I2JQdruLLrpI6sWoitzYE9cVT5kJQiouSG8UwxKQFUW455578N73vhePPfZYZuyOjg685z3vEVEUCmI1Bg7kEcz7aI7p4azP6PytLrhn+TcsYZFgjLB6tL7UozCjaB8yAqoAl+UsQTqItPosog03Ys/dP0K6536U0p0IwdYAevhGVo9ZRvTahWUki4XpQa4ozOA4KQNiSZAEWVPLlJpZQlpZTJM054Q0Y+2BwL6/vNPQBByGgjYky87HwnM+CH/Fc5GiCx4BcMJcPFO6VOfWFoLSNsn0bRYWjzDGNENs4+YChs2EbDPFwx4Yw95RyrQDgDOGVgZNZpbBx/StmPidbNDzzjvvFDbP5ZdfPiKb52BndkGyK3g4kq5E47buHNm4Bh3O3GmP5x7XrjnuNTcKMtrPXKDbeKzGTLjd5w1veIPM+VSFbnwdCDhP/MhN/hFzADz5Nt7PbU7netX9IWz+dF8Nj+6L0F5odON1Jan3S3QORK9AVjiDBiUVqhSytLcHe66+Dvv+70q09g/BjxPBfSJQIU6FbS/UiC6a/3AczhltQFijxq6NRgLpJooMD9UgRO/8Dix4xYVY/LKLgELZUKHtWev5X1cberSZYCpEF30PL1pGoZAZ/ho52jLDb2puXr5bA2yzvLTE7bffLtS4a665JgNzpIER/L7zne9EVxcdYP2eHY7DMtOsa+3CQMA3vvENfPrTnxZAbLPdZ599ttjnggsuyLLj+y1qOQge57BnUPPwQE5i6LekqwecoZmdHIRf2YbqU7/EnkeuQLL9NrQkOxF6FQXA/JHlsU4xsRlibdlj6lJ5LGFCaV9cWXWTAGHioyCaGSlqfgJRT55BkTZrYd4XacZhzNrfAJFwjrniaca96rciXvxcdJ352ygc+ULAmw+PbY1Y3yvccYJUtQMZWLFwxyKpJPYS0qmHA2CxtgBlwycbaZmeQXYc54Pe9N3t/HbllVdKBvhXv/pVNpcfLpg7HABs1wbbNs+yaNx1YyQweiiDuKDVHsuFEKQwu0HNRpDrUp3tdpzbbds+F8RbOjTnfK4DL33pS/ezlRsAONS1T/fPcwDc/BHKM8AHsfnGvgiP7qseoOb3IADYZj+lzoYLvS8CV6jVMPjYY9j9s0uR3PcQWqo1VWxscNhm9frDGmFG7T0fveUCcMoJWPfOtwOLl0q/YNFGkTGxmQitVbKZ4NECYB6JCtH7ajFevqINJSqy5K/cAlNsARcA20uhaNx///d/y2K/Z8+ejB58zjnn4Atf+AKe+9zn6jfDBspmIdDjvVlaNAWxqPz80EMPZS1CSIN7//vfL5S4crmcZcgbs+JTPLxz6/RGsVsCvL7RGkhiBN4gUN2O6vZfY/evf4Z0+x0oVTahhMGMAi1qEZpGNhlezs+aubRSTSwDsqBN1tOULCmbAdbWPrZn7kwxvMWdvG7NAKvApbQfkqiyoZx7ZVQ61qG4/nVY8Jw3Iw1XI/XajcBVvRueJNZF3EoBsChrJ6RIqwR3XQDRrH/mAmbhFDKtHwEL8Eh9JgB+/PHH5XotcHQB6kg34gZLD8Sk4TbUTGCpDM/HACJb6nF94T78sRoSLlgdTUCV29qyG16nPc6qVaukdR3vh3oOGzZsECaTXbcaxRobAXXj/fNzdgHgmviud70rM4kbBDiUzab1A+FcXA6Amz9SOQA+gM2f7IvwZG8V7QRlB3llKpkN27AWR6O8mt71mOnt7cfO62/AzksvR1f3PpRimz8evvPwupzmPxSTdUaN8JtsN5tnBD7iZUtwxMWvQem8c5GWiw2iV0Zh2tQ+jwe6qkJ0jBcuLWP+eBS8J8s4+XHnlAVcoGej308++aS0fPjWt76VgVz2+f293/s9fPSjH5W2R7Md6LmBgd7eXqGDkypIZ8tS5Jj9/eu//muwJrhR+Gu2OEMz6ssg9ahc74xAlqg686+I4Ud40T7Udj+O3ocuRfL0L+D3bUDJG5RyGFEilhZ6RqhJgK+4ywoENcGppGxbS+MsBLKJBXMzymh1JQ+XiuxJXS9ftm1REf1+J7DsVCw4970oLH8RUiyEj6JJeTN4YDnO1jDaRimVY6na9jA5SbeGejyL6gyz93S4XAuAv/nNb8q8tnnz5sMGvxZEutld2/rOBg2pA3H++efjVa96FY477ji55YGBAVx//fW47rrr8PDDD8t7LpB2/z4YCLbA2RVvtHMyOxRceOGFcl4CVr4IfNnN4LLLLgPXNgvGrdo1/7a/N9Ko3etjoJNCWB/72Mf2G0IXCI8GwE+HZ6HxGnIA3PxRyQHwCDZ/rLcGZn/b2Yn+sF/Dq6gIgNUlUBVcP0qRbNyEnT/9X/TddQ86axFCOg1SKqvU5+w1HtGiw77e5m6oS7BG6mXSS31EnodqawvK556Jpe94C9DeCumLaJQplVinIYaJEtyYdQrRzR3G/GwTZAEL9FwngP1vudBbJ4WnYtsfZgrYD7HRUZnpC/5IpmzMjJMS/ju/8zt49NFHs97Ay5cvF0EwBgVcR2k2U8Mn6LGblMMQyKaSsdR5Wkp3RdSRZT8xvLQmlOi4+zEMPXk9Bp68FtGuB1HGIAKhSxMom47DsvZpiz3JChsArDXC9Q4IljktLOARaoon5UYn+qAO/VjvRzPbwndiAMFjRriAml9ArTQfwdEXovO0t6A47xQgnQd4BMEyKwxXEDMZX/E9TOpXLWcMJUEG42+MxsWZ6Pufo8cj2PvKV74iAJhK9xZEWjB7sKpEl/3jgkYbRGW7OLJjyBaycymPS0bRJZdcgq9+9avSd9i+RrOG2HPb87oChVyfPv7xj+O0007LerVzO4LgH/zgB1LCs3Xr1ixrbK/NPcZI12Lf43zP9n/UgRgp6GnXxpn8SOUAuPmjlwPgBps/3FPD5oEa2g6R+d1/qDSbq3Rd/m/aGsgC7cGvRNh3+53Y/f1LUNq7F2EcSeTarcOQUuFhbQea/0BM5hltBpjiKbIW+0DF81A59his+eD74K1YKnXAthuwAmD711jIzyPfjShEdxZxXGdhMm83P3ZugQNawDoAdoFnlJ7ZToJd/m5fb3/72/HJT35SovmN9VSjcV5m2lDYeXHnzp1iF2Z8ZX5NU1G7fu1rXyutolasWKEQwAkgzma7TMdx5EpHzWKlJZuaXlncCGyVyitzeVqBV9mJytM3ovfRKxBvfwBhZS+ChJRo1q2ygpXbawbTNEXQILG5ccsgcu1gGVMzDss56s/SHkraDrGDQiK9d6US2Csg8VkL7GOo9UiUj3oxuk58HQrzT5F64NQrCHBWG2g63GbLJfTu+BOpZ0TIwHXP6AhMxwdqFl+TndcIfjnX2zltNACuMWFij7lu3TopoTnjjDNknrQZW2tO9hv+9re/LXRi0pMbFfhHY3bXbz3mmGPkvAS/FsTb++JcXK1WBfATmB/o2hsz0tYednuWwnB/Uqwt2LfbzJb5PgfAo3kCJ2bbHAA7dnygu4ptgzFaR5P5zaK4utIoADb5TmFwefCiFOmebuy56hrsvfRSdEaMijPKu/8gSkaoXgg7MaM8HY6SZbW1RkxquUTYxEPvsiVY9KbXofPcs4FCiNQnCNaXVjXxNXEAmEebNQrR02Fs82sYtQWsA2EX+E2bNklGgPRnmxGg+BUFn1jzWiqVsnO4WYBRn3gG7OBmQEh9Jo2O6s/MIFhH6aSTTsp6Ilsa3WxziGbAUMklKgBmcIIAGODyqWMYqYAVZ3EvMP3sq/CqW1Hdfi8GnrgJlU13AL0b0ZL2wk+H9EiikOXcvcSWDZiTt7WmVbqgy3ZWIWKmWMxcp1nkmNmmJoZkgCmFxRpNiYSr3VgXzABD1W8HWo9Ey9EXonX9K1FYcDJSf4G2OzKtEutiYaa/rxXSliW0ZlolKQB288YzzHIz9nJHAsD2Zg5Xwd+dH10K8R/+4R+KVoS7tjTW3D7yyCP40Ic+hFtuuUW/u9SmcSjRhwKTlrHk7keFZmZo2aqvkZJsr4VUb3YyYC2yvU9emxXAOlANtD3exRdfLAD45JNPHiaYNZsCnzkAbv7XOgfAxub37q1ix1B02JnfrPbXBbEU63DHUJhcHlCN0P/I49j5vz+F9/DDaGU9m2kxYDcflglu/nMw+WfUci5lxfmM85P2TUfGw972NgQvPA9Hv+k3gXIJqWSB9aXdgNUBmmiZz1mlED35I5ifYYIt4NJ9b731VnziE58QFWj7Wr9+vbRDeuUrX7l/mcQsVYEWOGNElaxzs3HjRnF+fvjDH2a2IRWODh9txvqz4UyaGZcLnOAnq7mH4wzNvC0xmHSmlcoVExD2VcFZeDzMVDLLm9bgxX1Iep9E5dlbMPDkjYi33Ycg3gOkA5IN9iWDbFommbZHIpCsKlj6kQBE3WgmijnpGidyVSriJQCYNGhm0639jG0lABAgQSsqrWtRPOqF6DjptQgXnQqgHTBZ3exYmcozxbDM+mnGQrsqKACe2LByc5+7mXg2O08x+8uAZ6P/Z8Hoge7NrcNt3JaK0qf+f+x9CYBcVZX2915tvaQ7e0JCCMgmhEVBRGVHkU2iIC64r+O+zDg6M8zvzIgzozPjjDsyLowKoqCsDiogmyC7YQeBEJKQfemk00l3dS3vvX++c+95dbtS3V3d1V3pTt7DWNVVb7n3vlf33O+c73znZS8bUAu+OuLa1dWFiy++OI4+K0CuZyzdc+n72bNn44Ybboj1GGqdR6nQf//3fy9sHp3j3X1dIFt9He7HvGamB5188skDLlErBaaevkzEfRIA3Py7kgBgAA9vKWBrMUTrCBSCDdSlsXJumjXGCtai0IhfYUcfuu6/H+uuuw7Ttm1DjhFg5XdV3fO4Zm7zn4XxvaIFwGKMfR9FlIw+h5fCtlwG4ZGH4+B3vxOYMwfIpp3yUhovZvPG3lwnCtHje9uTsw8+Aq4nn+COnnnmhOl27rnnSgTYpT8PtmiodRUXFOqiQxcXg3nqh4sAjOZ+uv2sXrS5UY9a+/GzHTt24Cc/+YlQwUmn0zaef/75spDbf//940WVS48bTVuTY0Y+ArSF/Gc0q2zeqQLVmOak0lYSt4XH+T/ablSiN/4ZvcvuQ9/qPyHoWYo2rwdZ9IvtNPRnDynSg3lu6w8lYCz7VIcO44BxNQi2QdEJC47N0qHCGDOUZTM6xjiS/eSkUvG7KI1+fwpK7aRDn4yOI96IzIzDEXg2Ekx3QEDnsjGX4kDWgLqt46zAe+xdyiN/dva0I3SO47xOADzSCKYCYEZOuamaM8USN27cKM5Ad6532TH8nPMnbc2HPvShOBKr96AWDbn6/mj7NXpLwE1Fa9Kv9brVYJbHsN0///nP8eEPfzjuM/vAdJZqh2e1jeLfxx13nOQAM8e5FlgeD7vV7GczAcDNHnH6UqtXHc1vwy694p+6+tFTitAyAvArP3QLgKvsu6F9iQFLGf2mcgCs34Ctt9yK9Xfejs5iEVkbGR40TlGDGr1LB2ksLq4AmKomzGkC6VgGAPemUvD33w/7vvk84MjDgWwmLotRIUzL0nnMo8Bm0rYK0XNaMD2nKpxj0enkHMkIDD4COvVS7fgHP/gB6CFXQJjJZPC5z30OF154Idra2mqeZCijXy2Q4v7tUuRkCU5ROruNxULCPb+eTylzLiWvlqdf93fbwYXS7bffjs985jOiJqobc924KNIIucwQrKM+GcOBk/iHIurPVrjJUHG1ll1Vcd44r4UGkBwgI4DlhX0ob1uB/JqHkF9xF0rrH0O6fwNyKNh6uNzPREV9zwc1JMpRiJIXwE/JqUyuq+o62Tcho9A21WYiDu8AM68MKSsHFpAy7gVChXZznAmO+V3Ra0OpbSHaX3oGpiw6H1HnkYDfapjj1ByhzIZVf/alTjC39E5k8eSn0twnQ+dGNwdYgaPOX/W0yC1fxDmVTtLHHntMDq3l5HTnWkZs3/KWt8i8X+0kHe7abukl7ksnLbUY9t57753K87mAmqks1157Ld797nfb36Q3IFI93HXJhuJcT6enzu+7G+snAcDDPQVj//0eDYAf2NSPviBELjVWkUWb9yTRXRahNwC4/PSz6L7uOvQ8/We0IkK6InJZ+47upgDYTPD0eIcIpbYjSzV4KHEinjUbM848De1nnIEom6l47eMSDnL0uABgvQmbCwGOnp7DgnZ778b+95acMRmBeJGiBpy1Er/2ta/h0ksvjRclLHlEsZKPfOQj8YgpuKtn0eKCUL53S0/UWkDoRdx9R3urFGzX8q3qQqzai6+Lv+rv9RzPPfec0MF/9rOfxQsg1rqkEjQdBXp8An5He9dGf1z8PBqDZ04klF7a1Uo6i3nwDek3zuNllJMgOMoDpW6Utr6AwpqHsWPFAyhtfgrp4ga0+v3wgwK8MEQ6ZRyUBMBiPwaxCvVEs0bf4zE4skalBysfZmsem7/IMBM3AiPhHkydYCsNWUQLgikHYcphb0fboW+F174XIlKh6SSQ2K94mM07cUyoQ8JxvSfZAmNwM0d2Cs6PZK7wXzUDpp75i/vQKagKyvz7la98pWgluPO4aklUR4FZbYBAUufMeluv53NfKUb49a9/XUof1WIc8doEv/yOwPud73xnbP/0N1pPn/fZZx+hQFMMi5vrUHVziuvty0TcLwHAzb8reywAvm9TPwohkB0r7KvW3ZaDiKSwPYBSCdsfeAhbrrgSmS1bxKPrh/TjDn7h3bsOsNYltLys0JPSR4X2NqSPfw3mv+ddQC4bu/NNISldLYwvAOYtTBSimz8J7YlXdAHqkiVLQCGR3//+9zG4Y41b5r0yulkdoa0HAFeLm6i33z3WjRToYqgWQB3p/ammtOliTRbuyku1kWfdt9ZiTBdI3IfUcAqEsdSG9o10v/e+970CjKdOnRo3s54F1Uj7lOw/xAjEWSqsAyzZwLHG3eNv/AAAIABJREFUcCQA2EBeK+wc05gJYMG8VBb6ZZSS03xQAAobUOh5FoVV9yK/6kEEXcuQDbYjExaAsAjfZ01oExnloYNkE+1U63RC3UNbv1jxp/i8rXnTn4gOq7gRIgN+A7ts0LHMYxrKM0/E9OM/ita9j0LkdyL0MkIaFxYaGRF6B1Shu/JLqYTNJ9Tg7N6N4XzGCLDmAA/lkKweCZcCzeMIggkw6Qxcs2ZNvLvOuTq/6vzP4zUS60aF6x1xBd9qk1796leDNY2ZhjIYAGZb+O+6666T+doFsG7fh5q3p0+fLhHgT37ykzuVvhsLm1Vv/8dzvwQAj+fo1j73HgmA/7gxj3JE8DsW7k/1QesAm3qIkv9LS7Z9O7p/fxu6rvs1OvtLsVrjkIlJu3MdYFn4mnpPpkKyYYr3Z9MIXvFy7PfhDwJTO4xhlgixGVdD1RpTb8WgvzYqRM/JpfCKmRXl3eb/NJMr7s4j4AI/0nu/8IUv4OmnnxZwx3+sq0iDf+SRR444T8wFmrqo4AKE59WcK9eL7wJNXdg0AiJV2dONwtXy9ruLKR0PzWlzF2f63c033yyK2CyNpF7/M844Q0okURVaQXQjbd+dn7lx65vNy5V4rEzRCt3UfUkIZhzCsZCVBCQJmAl+LfqThF+C2yIQbgf6N6LY8yJKax5Dz8ol6N/E2sFdyEU9SAWByD7ZFFejBl1lzid0FLgKAJvSRaYPOkaS52z/FmExGwEWUTGrGF2OWtCb3h/TXvEudBx2NtB2AAKPPDMfNLOmDnBc9dfeG+OkgEeQ3BybOm7P3iQ7MeeyzZs346KLLpK0l3qcmbVAMJ9tVzmZ+1BhmWWCdP5351D9LdCR+P3vf19sixshrqcd1Wk1PGbatGm44447sGjRonj+rZ67eZ18Po9//dd/FZVq/u1em+cdjnnEvrLNdArrsTouer5J9ijs1NwEADf/Du5xAPjODXkZ5TEBv2K4K9FJS+wyjlzmH5UDBBs3YssNN2LHH+7F1BLznsx/QwFgseO7IQ1aKFw0zb5Hx38MbMMoQjGTRvnwQ7Hwfe8GFswHdsrJbq6hThSimz8Z7UlXdAHwL3/5S3zsYx+L6/9yQUDqMylfc+fOHZBbVa+32/X8M0LgRoAJMt0IgQJHd/wbAZFulFfb615PF2O6gKsVBagVqX744YdF+ZlK2fo9a08yknL66acn+b+76gdk8a6YrBgAG3RKW0fVYdE3ljxeRcs2T3hAvm4Ij4BYagZTKNLUDo761qKwfRlKq+5Hz8r7UN66DC3lHUgHRaRCPtumdvCkyme19p3DFQfQLQdaADB7JEJfVlHEqQxF9WtTNonjm0O/Pw+dB52FKUddgGjGyxH47Qg9H2kEUptZlaatm4G0NFNqCkz1STQvmvmz4bzFSC0ZP6zJq3NgvSWQFPzxPBr95Ss3OgL/+q//Os6tdUsM6XxJDQXuc8stt4gN0PO4c/Zg46HCV2ovVMSKys6kNre0tAwA30rR5rlZ2/60007DI488MsARq9cdLhrNflMEkSBYaw27Ttxqmncz7+lYXSsBwGM1kvWfZ48CwLevz0uNwvSYRH7tINOgC2K15QysI5o0Z5SKyL+wHBuuugbpZ5ahvVBCYCUZhzTWuyH4FUwv5TBIXfOQjnyplMEIAClwpVQapYMOwLy3n4/M4YfEpZAM7B1/6nOtn4woRJdDnDmvDbkRiqTV/xNM9twTR0ABKsEpFY5J7RL8YGsjUhCLxp4R21pgdDiAyvMrXa5UKoGiWnxlSaH+/n685CUvicW13EXQcJ74eu6VLuZc6vOzzz4rUQDWcdQFjCvkUuu61ZEE1pJkFOF//ud/YrC71157yWLyAx/4QNy04camnj4k+9Q/AgzcarE6Y1oN6dmwdzRpVVWN6QLVIoKsDZwyeJdgWfJ6Td4q7QTnfj8kuC0CyAP5jSj0rELY/QJ6V/wJPaufRC7YhPZoC9LhDkOlnkSbkw1g2FBMmzIQAoFHnQwgpMoXHQdSH9iMCYc1YAkoHyh5OfRhb8xYdC46j3w7oqlUhM6JrWUtBXM+Q0OXAgzyN50F+lcCgJv5yCgApr7DZZddFs/t9c5Z1RRoPY6fH3zwwbjxxhtlbnc3nUeppn/99deLE1GrDVTX4h0KCKvN0oirnpdihFR43nfffQdEcl27Q+VpsnfYTnXIso3aH3nq3R9E1U3hd1SQ5lxPurfMLM4iut7xa+a9Hum1EgA80hFrfP89BgDfsq4PbSlDCxrTzQHANDdKiPZZYLy/gJ6nn8aay36BKes2o5Xlj0S4w5YpUKAbq2Pu3DJ6e8ueEYpi/g+NnjDNIiAXhEiTShyaYgo7byqrYYxqhSM2IPPIHGa9zgakEqz6YoALvo+S78nChL1jDnMmDJEJjUF2eWcmd9kKk6hqh5zLXs8KWkUBkPbSYOSXZSy4fCr5aRRfshCzzl2MtmOPRpRJixHXuK9Q6Mb0xtV3MrZxcyHEyYlCdH0DluxV1wiose/u7sZ3vvOduC4jFwSklX3pS1+KQbFL+RoJ3UsBZm9vr5S+uPrqq7F161YphcFrkF5Nzz3zjXUBoguJRhYUCr55LeZ9UfyEJTrYns7OTjBvjGU4uFBT4FsNdmtdn2rZrGHJRZC2l3nAjJSzHrBujbS9rpuX7DRgBEyc19ifAbrPYkzcWTuUHGFTNImWIwWfYpGy8DWfMXIp9kJAXyV2KaV9CNwIhgtdKPWtRGnbUvjrH8fWZffDy29AVO6HHxWQRhkpr8R6QPBYU9ixUgOao2Yxtix15h65wD5mgNV+KMQM8qsaxsv02mx+5CMlxp22NkQ5xXESi2slr0Kxt0KFjqPDHvKpTuQzB2HWqz6AqQedDWT2FnBMhW2WjjKik7TlztpE0o/sNqnC5pP/h8d5jo48zmEU9HPnXZf1MlRP1WHJ+dR1MtLJ+a53vUtUmadMYW3oiiI0nY+kKtOp+tRTT41qIF0FaDe9gNf99Kc/LRFa1WIgyGUEmPvddtttYsvofK2Vm+zqVQzWMPaZ+cO0i1Sc1uvvTiA4AcCjeiwbOmi3B8C0rbes70P7eIBfNaBWjdJktZpN6v/m+7H14SV48dKfYma+hFzZgD0B4VLewOzvwlGp/CcKFwbyFT0fPbkccgsXYMaig5CeyonNR37lKmz60yNo6y8gU6KSdQqlcgHpVAYSWjWtsEUVLPFajKDxNIsAiS2q6LFsgk3for+dgDtIpZBPpZA7cD90HvpSpDunmIj2mrXY9OTTaNu2A61FU8/YpHOxRmMkFLZYuEquTwNMoy7VGeK6hOybLprY0pKfQu+8Oeg88zTMOu1UIJNB5DNXxPQlBsBVzgL9duD6YuyhsihEz8hhQVuiEN3QjJMcHC9M+Karqwvf/OY3RQVaF0Dz5s0TQ//+97/f/Ir5u3W84/UCPB5DT//nP/953HXXXbIA4bFKjeNi5bDDDhNlTb1WZV08/G/IbZNL4eM1dJF35513Yt26deL1130oaHLggQdKH1nXsRZ9rbrPbBePZ7T84x//eFw7kscSTBMEc9zqHZvkMRy7EajA3yqujqLNeM5Wh6dlAgkt2np0rS+V4LfaHxyDSMGnzBlmRLgPCHoEDBd2rAO6XsT2tc+gZ8OzCHuWIxdtQ2vUiwyKSEeBdRCTOmyuLdGs2EpyoU7BKJ7bFfGq8JNjV69EqA2oVOBuYqvxL2fAwFb8wDs7qC3Z2+T9gtFwerjpHggQpThWxobLf3RyW8e3UJ99D6VUBtu9mcjtexZmvPKD8GcchsinfoYB/p5QnE0cmONqdaHFKRGvVIb/mY/dgzJJzjQYLVfnTqUca3c0MlovDXfVqlUy911xxRUxDXkkJYmGchbSwXjKKafgU5/6FE4++WQ5P20MlZ//+7//G08++WQsIijrKq5D63SCDLYvP589e7akobDMEa/PjQ7Q3/zmN/jGN74hoNstgedeux7gz33OOeccSXdhvrFLfx6J09ZlHY3E1jXj0U0AcDNGeeA1dmsAHETATWt7MS1L4zK+WwWI2SsRAG/Ziu677sLa6/8XnYUSsuVQ8pQ0TUpEQcxy2BpjmlKCUxo4oBiF6GtpwezXvAZtp5yIzNxZ8HI0ah7C7TtQfG4ZXrz6OmQ3bUG72OAQYVBG2stUcoiplkmDSgBq4XYFALO+ogefANgOT4mEs1QKxfZ2dBz7Ckw7+QSk582Fl2Fd4xBh3w4UH30c62+5A/7ajcgEITJeChFplil688u2zJE5YSoyBpigXoCyzXhiTUezmfEiAN4+ewZaX3si5r/hbCCXA1ieyoL0wQCwWXoYj3blHo/P3U4Uosf3N7QnnV2NPkEpjTrzwTS6u99+++HLX/4y3v72tzc8JDzH7373O5D+xmgpQS//rVy5MqafEQRTnOTUU0+NwfZwizkX/FYvYLZs2SJqzYz+MvrM72fOnCk5YmvXrpW/uTAjZY77kBatC5PhrkuKHyl8HDddiL7tbW+TklEE1TKj1Lmga3hwkxPY2bcyEDvNvANwn4mwuh8JEHM+qI7QDjifZRiZqyl8DICwDJR3oFzcgCC/CtHWZ+Cvfwbdq59C79a1SIdFZFhTV6wryzSVkPIotkX7FwroZKSUgNYoUhsJikpdYVO+j40vE6Ay64nOWd+6cUnTZk6meLYrtVVZszjizsKCqkHPlgA566FGIprJ4r2mv06dRGVmSd8J1DMII8LbDPq9DrQuPBadL38H0vNPQSk9HSFSSEcF+ATBXpZFFyVuznOy/wKobaR5F2UWTfhfjTu3cZ6haBW1BhjpVBDI+UtTOaodgdUAubrDBMBuDrArGtjI4Gg7OM/SGdje3h7nGLMP/MdrjddG+0J6MsEwHZ5kGtEByzl/LOZlAmvaRZZ8GsxpOlTfXDulTouRMKrGa9z0vAkAHu8R3vn8uy0ALoURbl2fx9TMOIsnDWABO3/Q8G3YhJ5bb8Pam36PKYWyUJYHULBp7b0IAdUwbRTVF+MUopzx0ZPxMfuYY9B5xuvh77sQyLLGn10S0Oju6EXh2Wex9HuXYlq+CNEsFqER+0pgLcDTCI5UHPG25ISZluI4sahO+j52+D6mHPcqzD7j9Ujts7cBo7711IcloGc7ivc8gDW33gl/w0bkSmXkCHKZoxTnLpmHTfpjaxiaq9nPTeLXAADcM2saWl97EvZefA6QzdpVyMSIAOtPZ1sxwJyWdKIQ3fy5are7Io0wc2MZvaSHnosGGmTmVNHQ06PeyMZo6Wc/+9kY/JLuzDwqRgkeffRRiUIQCHNh9/rXv17KDPG74RYr1dFo/VsjvN/+9reF1s2FHr9j7hcjzG1tbaCQFalyXBgRHLOOJPPSFAAPB17vvvtuMD/aFcKiuArH8DWvec2wbW9kPJNjJ+AIiHI021UCon4g6gWCbUCxG6XejQjyWxFsWoWezSvRs2EFwt51aPN2oM3vRTrYAYT9xs+qShMxL9mDL8wLQ6iS51KjxzaNiUrMUo5pp0wjG1/Vcodi9IwdU4etuaLhjJHsbMLApCybnGhPgIqBrvyI6U+lyEcxakWYmg6vZT7a9j0eHYeehdS0Q1HKzkTkZwT4UmhMtMSQtalMhlYtmcD0rKvdHeg1noA3d9c0iXMW5ybW6WVpOtVMeMc73hHXsXVbpsr91GsYbu7k90888YQ47H77298OYPbUEwkdbkT4nDL3VkG4Avbh5tXhzlvP97WEvNx53bUb9ZzP3YfHMlWHJe8IhEcaAa52WLh07nru2UjbO5r9EwA8mlFr7JjdEgBTvOj29X2Ymm2CwMMgADgKQkQrXsS2//0NNj+0BO3FMrIEwFYcRGsjRj4FLwxQTQU+0iyf5EXoTQHb58zCwg+8F1MWHYqwlRDTRrJjznQZ2NGHTT/8KXoeegStjMIKyDbGlZQno8JZGQdDMDOxYD+0n3uh5A0R/BZSPtL77I2Zb16M3NFHGfCrGcbqFS8WgZ4dWHr5FfAeeRRT8/3I0LdeLhmzHtcr9CSvyRO1SsW6Rg1Uo7YSA6demO9juwLgNxIAE3TrqsRStwd91qvpZeMTAdbLi0J0ysMpc1sb+/UlR++xI6CLAQJglnZgZFO90gRyXHyddNJJox4fnotA+rHHHhMhLQJNlr9g9JeLBy7q/vSnP4GLOubnLly4UCKrWmdxqAWTSxHUxYNSlhn9JdD+wx/+INEG5oZRdZRiVfTaFwoFoWOzPfyeuciXXnopFi9eLH1VZdHBOk4ATecAo9paPuO4446T3DaC+GYs9EZ9U5IDx34EdOoXIGxSjIQ1JHTmIqKIdYW3Ioi2IyxtAXashrf5BRTXLcWOzatQ6t2EKOwV6jMBImOwHhWoQ9rqECnaZeExl80/T/hMhrOltG3bK1u5b0AfjQqzbgPJ0uZTpg0ZgE2gTdzLaLDvmfxJHl5OpVDwMsh7UxDm5mDG/CMw9aDj4e91LPzsSxD67Sj7XBsQ/JYE/Hq07WRkWS0PAmDTt9gQm8uPr6kc+/vdhDNyXvnRj34kDkLSeAkoGd2kA49l1y655BJ0dHTETju3SfXMP3Te0YnHOdJV5x+O/TKSrivwVZVpFwCO5Dwj2de9ljoDNLo93Lxez3XIjPq3f/s3KRFYDaaHi+S6Tlp3nJvpIBiujwkAHm6Exv773Q4A54MId6zvE9pzU7YBTN6qCPDKVei5/kZsvO8BTAkjAacxdrWqjKHUPDB+YUZLSUemIe5pSaP1xFdjxpsWIzV3L0T0LlYqLomtF1ZWoYTwqafx2Le/i9n5ItpKNM6GHmYAMN9xLAwodqnaEp2V3NxQjiilfPS0ptF53LGYv/gNwF5zAT9bsZLq6Zadi8g/+ADWXnUVpmzcbNYcjj1lNJktoHBHpc/SS5s1rANnIvRl38PWqR3InPBqHPC2txngndELmoWDOf8wFnsgv27cHoFCCPSUgkQhetxGePc+sRrkZ555RsAbo6Bao5cUL6oday7VaEaCi6s3velNEslgzu29996LAw44YMCptm3bJtdhDnIul8Mb3vAGXHnllXWByGoKtC5Afv3rX0vOMcttkDZIxWZSnGWpT3YKRfVKJckVu+aaa2RRSRBOcF5PFHjp0qWSL83otm7777+/RIB5nuEWQqMZy+SYiTwCpm620YowtYbFMJJWLKA1gJc2tGfJHQ77EQX9iMp5RMU8olIP0LsZwfYu9G3dgL7tm5DvYeS4CyhtQzrYjkyUR9YrmnzisAQvorAW2U6mVBFtndhREaO0mTuRYUTV3ORjW9+A7C/ayNASnnyB3Sghg5Lfhn6/E33+NKQ69sOM/Y7ClAWHw5++EKncDCA9DWWvzTi4VSma5w0slZq+ZZ+w2Bhnm00sYxRb0QQA73SLOE+dffbZINuEjkJuZMmQ0sv5ipFIguBDDjkk1lTQ0nIK/Ib6xdB5d+GFF0rdd3V6asTWrbXbyK9OHZIKQNW2NBKFHa49PDfbr2OgjKbq3N/hzjPY93TeMlWHiv/uONUDYrVtPLcbHXft0mjbNVbHJQB4rEay/vPsVgC4txyCdX6nNxv8crxjmpMV8QgD9D/1DDZfcRWwYiVyZUZ46aG1N8fm5AoA5uGie2UMFyOm21qymPm289Bx2ikAvY10LwdO+WAatzLgM9e4eyse+NJFmLdlGzpLIQIbYY1ziazwlShM2gitmEPxThvBLf5XTPlY15LBjDechpcQALcywmlyjs2m9GseFgAvrsQL3/se2l9cA5QjeKm0tF2LWJgocyX3aWCmbgXS8szllI/N7Tl4xx6DRe99j7k2a1bFkL1SEGnIx7tJAJhtoEL0lmKIE2e3YHquSQ6X+n/byZ4TeAR0IfLcc8/FAFgNOVWSGQGmiMloN4JagkIu2giEf/GLX8T5YLog4SLiwQcflOtwgXfUUUfF5SyGum51/pT+zWMIqL/73e8KxZmRX0aAtWyFLja4//333y85x3zP8h2kBeqibahICAW1vvWtb4nSqUZbqCbNKPp73vMeM0slOcCjfWwm4XEhwli4SuCnsWuxyBXdwUSmJgJqNpuTQ+DJCDHyiELzLwx7EZW2IervAvq74G1fD/RsQNC7BcUdXejf0Y1SvhdRuWByj8WBzfNFCEk9lgoPPK8R2hr4KLp21LynuUpJ9DaFoEww7yHV0o6WqbOQm743snNeimjGQUDn/ki17AU/PR3wW0UtO7DVGaTKMunYVmnSIyrn+iBtM6Xj/GMDgbXO8HC+5En4MIxJk1944QW8+c1vFuEmBXS8l6pgzPnlZS97Gf7zP/8TZJ+4Ob/q5BusIfyeeg/USNi0aZPMu6qCrPNjo/MX508tNaS1gusBiY0Onvadr7w++6asn3ocA8Ndn+ciACZLScs3qa0YzvHpAn+liatTYLhjh2vXWH2fAOCxGsn6z7PbAOAd5Qh3b2xCzm88tk5iq6y61JzZcgMEwE/8GZsv+wWwajWyYWgAsABP44KVcgW0VeKgZZTTuJIJpbpyPmZ/4iPofM0xCNJUqDQ6kdzozw7DAFnuWaLadC+WXXIJvMf/jI6+PNJ+Wgwr84YiUYQMBFwbyrNRgBalaQpgWUo0z9ufTqNvwV6Y8YYzMfO4VwE55hCxjSyoYAAovdoyYTAE3deHZf/6VUx5fjmYGuynM5J/JD0Rg2zrQUo0uNrV7HgCIgOAN7XmgGOOwuEf+iDQQhEsjiUHR6C0WdwOkFDRm1F17gFR+fp/DKPdkwrRpEN3jne++WgbmBw34UbAjQCTDkcKtDzfnodjjz1WgGQjAJhe8l/+8peyaOO5Pve5z9Ucg+effx4XXHCB5ASTMs3IKlU2h9rcxUR13hejv4z6MvL8ve99T4S8tCQHwTiphNxIhWa+MftLGvT69etjgZmhFoAUVGF+MZVFNfdOawEzv7nRxeOEe1CSBg39LAq8ZYyT2he0UgqADRuaKUaq8CiOGmurBQxLbi8/ofRj2VZPoGOWPGRGj03UWCLJIZWny+Z9QFo16xJvBwrbUdrWhXJ/H1IpD0G5gO7uzejv70Mul0EY8NzWCWwrGsRWy09j6ozZ8NKtyLZMRaZjNjB1NpDrAFItImLl+a2A1wZ4LQbRpjJijw1nKxDNDTH0ZatkTa0O/inecZNOVXE8WwAc1wd2OVvJg6YjwNQQlhOiPoICX84rZMmwnJCKYXHe4jzEOY7fK813qDmIpdx4DOdkBWK8rgpqNXIXdF6uBsAqfOUqTTdyncGO1bxcvc5Y067Zvy984QviWJ0xY4Y0Q52v9YyfjkM14J0oNiMBwOPxVA59zt0CAG8rhbhnUz+mNRWAWJSlOT4DAHAIlAP0P/40un58BdIbNiBNYBiEcR0/UWzW8gSCh02VQwJdgsutLRnM/uRfoPPVxyBMkxRNopMxWEJpEoVlHygEQLGApRf/N/zHn8L0Ygksa8TWlcmMotIlSuIh9oOMKVtkc45pGgUAW0oUAXDv3ntjxhvOwszjjwUY1fSNdiahMq9usqxMVrHXl8eyf/kKOpaugB9lJH+JZZCo8Mx/ClaFIlZFhHYkueStRIBbsoiOOdoC4CxA5elYNsSIcNVmbO16Hteq3jJeP78VM5rFPmj+XJFccQxHwI0AM3rJWrkaAX3Vq16Fr3zlKw3lADNPSvNkb7755gF0ard2JKnKpCMTAB9++OEihEVV6OE2t3aj9oWvpCFT0Itgl7luBNXuppEIfkYwzD4zn44KpTEwGCKCy+uyjR/5yEdiwExPPp0IHMexzKMbbgyS73f9CJj4Lv8zAk/yX1zMPs6bMWX/zJI5BoSmEAGpzMau2HLEJs3GBauxbbfqzKpATa+vRI4pvkU7a8oo0eZGpF4LCLX0Ls2OGvDqw/MzJNgKwCXYjbxWRPwbaWPrqAmiwyxyGdQMMa8prhhI/w5Z9YFOctPfMsE8Het0VMe21y0vpalYmhq16+/jRGoBdQaoY0DnoKyzUimZaxjVdKOGnEfnz58vAn8EZpzHhgNTDz30kLB7VABrJOWPhhsjnYcV4PFVI8GaejKcQvVw1xjqe9cOKCAdK0q3/BTCUKK/HGvWApZfr1PGabix5/F0oP77v/+7ODfITProRz8qlPbxHJd6xzQBwPWO1NjtN+kB8JZigAe7iugUumwzt53DjFoPUUBlOUD3/Uuw9pIfYVahgChg3hAr81Vox4zA0hSZT1RhimUUytiSS2OvT35MIsBh2mTOmmQj4RWjZAoewC+Wgf4Sll/yA4R/egSzVUjD2E6EfoDIrwBgkwxkKFsmS1ezgoH+VBqFeXtj+jlnYdoJxwItGQHAFOWIy1UwZ0mEQAD05rHyK/+BKc8so4qVeKdDn/HpCCnJhwrFOW0uoW/suMXFHU2XKOLR1ZKVCPAiiQC3GAp0dR3gARHgne95ZZnjLncqpOzxfEo29Qc4e+82ZAZIfTfzmUyuNdYj4EY7XRqZG/nU9/XksGr79Lysy8io6W233RZTlM8//3yherFM0Gg3RjBYYoiLNFL1SEWuvjYXDFzkcV8u+pizS0GqI488su7LutEFno994TkYKSEVWiPA1WPD/jOiwgUac5QJgLnPcAsRHnfZZZeJsrRuvC4BMCnfCQCu+9btNjtWZ9o6WNfmFhlNDHc/tX4Gn9aqFGGpzWaZHafiDFS6MErNhpPFzYpw6fsBF7T14+Va1goxV1lArV7fULhZA3FAsFjyo4y2h7bbrAiMqJXDcDblluQD5hVLErC5npRcMsDYpD9VPt9tHoQx6sgjjzwiAJhUaAWQnGM4N1G/wAWtnI+YF0wleioUv/SlLx3QCjdCSacg50SKa/G95ueOUbNjYSi9ppuLyza7glsKFjVyrX+76TE8nm10ad1ulFfn9IMOOghz584V1X/+0zHjcdVqy6PtqzqHWRmBmhlkSSkNmt/pvF9LiVqvyTrIn/nMZ2JHM4+jE5YOVTqM3c2lc8svpglpNQleXreMAAAgAElEQVQAHu3TMfrjJjUA7iqGeHBTP6Zmx7nUUc3xHQiAjWGy5ongslTGtgeWYN0ll2JmkTQo0p+tvSR9mPSkyHplHS+tMVYhuhkBfsfb0Xny8cCUVqE8UxnSmNnQ1iBkbQSWQ+rHH//mQizcth3t/QV4QpMyhlu80RIFVgq0BeAimmHKI2gqcMlPo6ulDVPfcBYWLD4DYUsKnp+2NRI1dcrkOBHgY906LP/md9G5fBUyyEiNxECcyowCM9coQjllIsw+PdTuQqIGAN5CAPyKo3DoB98PtLUBEtEfmCtciRwbQ169Wb3pAd9JbhYj6+Msekk2OstvnTYvUYce/ZQ0sY50I53yi7L1q9Ugq7ddwbEbKRjKaOoihbmwH//4x0ExLDXe5557rnipmds62o2gl7UmuYBhhPcHP/hBvADSRQnbQADOnGMuWpgDTNr0PvvsUxeQrB4LtpXlPShoRUDLSAc97AS4uojQMVmyZAlOOOEE6TOjKMuXL4+jLKQYDrUxn5nnpUCNUhQ/9rGPSX9nzZo1LIge7Zgmx022EVD9CXVNm/YPtBoKEu0XNipsEOjOwLe64nxMb7aW2Zy/CpLLnyb9yP1KqiUoFrZDG+fnukMtNGYXXNtUJruPilrxMnR6Gy5ZBI/GWEotmr4ZcGxEQIz+R5xZNNlu7Li2l1FazpkEwAoimbJBAOwKOqnDTgEfUzromCPIYnTRBcoEznRIUvyK6R48xgWWY9khzvlK02Yb+Z512MmaYVk8VeK/6aabxPG6evXqGOCpQ5P9ZhvZZwXJmg/NVyoyf+hDH5JxIvjlfnR6UkiRgovKMuJ5lDbeSB/VXpIdxSoAKhCpytPyKEupTrNVA+9PfepT+NnPfgZS0Al6eT46IVpbW8XOkiW1YMGCAerSavuHc8o20q8BP/NmoOyxauxucp5JC4B7yxHu2pDfReCXd78CgF0zSYNI4Iftvdh+6x+w8Zob0ClKgibWazyvGoG1YDR+mNRYRdia8tFx0vGYdd65SM2aDmRZ0qAitCQ/cFq7UoDo6Wfw6HcvxrzePrSUyihL3i6jsCpIRXPoenxJFzNRXYkSM6IrKcFpdGcy6DjpBOz1xrOAuTMof2gmFMmXsosHCm8VAxQffAjrrvwFpmzciGwohCwEVJSmuLT1qotTwIJdkxes9RRtFNkOIynQW6n8fPRROORDHwDaXQBcn6UWHzmBvbXtPLX62w3zbPwdJcxFn9Pi4+XTpSpzsk3yEXAjAEN1xfX0c7/hbJmCx3vuuUcWJhTDUi89ATDLPXCRMdrt1ltvlegrlZ6pnsmoBoGtu1GoimJSjFzQyHPxcvXVV9fddvdc6gCgmjXr/BLQMqJM7zrVUnVRoseQNnjVVVfJAvN973sfLr744vi6w43dLbfcInlgf/7zn+V0HLf3vve9uOiii2Jq3GjHLTluEo6AGmALWgXoCWRUqGvmfdKjK5FVdVmrPTJpSLW2+NPqULOuAnY6TK9cEYA051UXrC2hFJ/PpD4Zh7X8UuLUH+PH5v9b26XRaqvjoQ5f9s30yDTG+qHlvVzGAdv0ScfjMP4mcdI9UGTDENhRcV7nLQWCqjugYMuNQqrgFMHmmWeeKVFKgqoVK1YIwPrjH/8o4LM6F9V1JDYyWBpxVUVq1zlLZyN1Jtrb22PaMPtCrQY6X2kv2D72ubu7W8CvbnoepsYw0k37xEg3gaSOh0aLb7/9dkmD4TncMZLn0DqPR9tHtmP27NmSHqSCh24b1Qa79oMgl4KQzLlmX/U+8nMykPjKfGJG/Lmf/FScaO94OSlqzjPDGb7RDlxy3KAjMGkB8K3r+pCiMEFqPEmtQz05Sh2u9vcSmEbAtl703HYHNl59PaYWivBF7dkzpQqtkTItF7+thdNGFIuf57Mp9MyajX0/8EFMOeQAhDkfSBOMWjkqqitzjsoX0H3ZFVh/z72YViggQ7VCQYARUiJIxbcm10fzoFQUiyRqKVfkM4/ImM1CNoPUPgsw/bzFaDn6CAHAUcoAZQOjCbpZAyiPZZddDvzpAUzL55GKPASmi+accmEKkhiDLv2SSLBUQq6AYjsCgU8AzAjw0TjkQx8C2lgGSZC0s3AY+pdccUSwtIRkVEvktzKTN8faby2EOHx6Fvu2W9pbMgFNyhFQg12LxqW2igZUI5bqKWdn6xHl4H70ljMCTMVRXWiQAk0A3AgFmm2mUimBNaMPCjJbWlpkAcZ/BJAs97FhwwYB26wDTKr0cHa4mhbuLhpYU5gLIAJ7XoNg+K/+6q9E8EoXSYywsMYxx4j0QUanqbqq4i1DRYB5bS4mmQfGxZouegj2GRloJGo+KR/SpNE2CKuozkQ5JWYa1+A1ucEVy6u22+TnWqnGGABXryiGA8AUinS3yl8VAGwsMu0x7Z/9XJtMmyjRqwrVWVYVoqPBzxk5ZjTXXsWUjDDO6xj2Ok5uW/jQjTazioT2eiAA3lXrp4n74HI+fN3rXidlihQwyTLKlnHjexV4qk6F0WhhrRJA1QBN51l3Ph1u7h1yRWqVxznPau1i2ifO+ayRzgi0u7msJfe6L774IvhPbRgBIp2nnKvdvtcChyy/xxrv7L+OgVK9G+mbjj/PwfQg2qnqdJdqO83rktFE+8N6zipSxrFh5JevsjoNQ7G1rIig4lqu4nezntSEAt2skXYgQdSoW6b5bZYr/nZNH6Zm/KoyA81sTCUC7Pp5mfeKcghs6UHPzbdi042/xdRiwSwqpTqDNVRWnJJZwHFuj+xD8BYiTKXRm8lh7oknoP2s18FbMBdIp6TEkYhhkdXcX0CwdAX+/F/fxtxygKjYL0qUVGom2BUaFI1opPrRpsSSXNPj/1sALBFgE52O/BR2ZDKYcvKJmHnWafDnz0EoQJTMZnMs+ooI730EL/7v75DdtB6pgvGsSV6SKGFBotC8OenAGN4wFUracTqsDYAZAe6mQuzRR+OQD38QaM1K1NuAdpuDPMztJdXZ85hDTcqzMtiokhlRycJ42Ztk76kMfdLc1iYLszXz+d/9r1Ud/eViQo2mglwt9aDgVanRw3mOddql1510XtLtNN/qLW95S8MRYJ6fHm3mxqo3nzQwUuAYEaboFf9WoZfjjz8eV1xxBaioPNxCxV3I6SJKFxJclJD6TFBLMMyN0dpPfOITAoIJ+Bnx5ndceFAki5/p8cPRzXg9qrQyj45AWBdpBNT//M//DFLkhmv/7v/k7mE9jMv+yVNUmeMlWlrt9LQw0CbOGnK0GguNFJvxM85jO5YxWatCq5aKClS6qAGAa4FoA3w1rcfiXVXhsKBdM5VVO0tyeKsjz+JMdx3Dpk0G5PLKdP4a9pchRJtShqKULeCYawKZwZy6invYMzNEdznHcD7kPKPzuDvnKfVZKcEa0XUp0ZyDlIas3+sl3fQZecScyGijc5dGpF0laLaLEWBGed1yRG7kWfun83l1vrDbZhf083P9m31hlJnOVjKPNBLNcWg031nbxevRfpBKTlslv1OrwO06nbn/Y489Jo5V5iVzH7ZHac3VY86oPXOEFy9eHNsP17Y1el/q+XUlALieURrbfSZlBLgYRrhlbR4zGBXdJZulMImVE0hoNysqVQpR3tCFrutuQN8996KzUBBDIz86ikqJoYqk/FHKGm9DRTZWVkCq76PkpbAlncb8156CzteeBH9ah6Uke4i296K0ag2eu/JX6Fy7Aa2Ffvj8gUtuL42yVZ+U6xhyl/4zWcSsnmBAuXUom75EEUqpDLZNace0E16DuSefCH/mNCDt01UGFIsoPP4kVt90G/zV69BaKoh5ZdCbwJM601JmSW6Nh0xAc0uRKzNKotBpqV4yBkqB9j1053Lw/q8W6cEf/ADQ0SIq0JX1x0iQa2gLILKche01Q++2nFSzHhmKYp2zoE2YCsk2OUdAjTtzh5ivSy86KWMEwvvvvz/OOOMMKVdEahYXF+qVrhcAM1LK/FVGatXgkmJGL3cjFGhdWJHWfOedd8rgEwhTqZRt1ZxbLgoOOOAAEcqiwIjmjw13t6qjGW40YcuWLeKh52KIebrcmOfLsaEKp6qp0tv+61//Gsccc0zdap68DvOWSYO79tprYwoeATBpbq95zWsSADzczdvdvje0KrOZ6kbm7U7iVvYbEZQyUWIxyVUg2czWVXO2ijHGYNvmBInUY+WInY7VSyqTuWrsVQrDCFdXOEwxXdsBvxXGtDKo1DFcYaOJYoZXtqsSGmW2zwBg4xxgipZNBxK7lNimWj8HCgNSzb6vr28Am0dBL52hChJdYOWqHyvw1SiyAjUFk/EjO0brA52TFQTzugpCSVmmSCDZRdoObZcLLvlebV612Fc1cK8eN9pEOnOZRsO8X5c27oLJ0U4/CrY5x1Mjo5azU4E2QS+ZSNSa0HZrTrOOCduhtHWW6qOTlk7U6sjycLZ8tP2pPi4BwGM1kvWfZ1IC4G3FEHdvyu/CkjNDAGARwApQWrsRm6+5Hv0PPIip5ZIRnLIaWCJ84RH8MiJq6VoWAAttlxHcqIww7aOQzmCHl8Nehy1C28EHANOnSi5w8fkXsOLB+9Den0dbfxGtLH4eGMNuaFbWOSCGm+FiK34Re60jQ32OAbIxvgTOgeej5KeQ91OYevDBmHrkEfCmdcIrFFBeuQprH30UXs82ZMslZEoRcpksArm2LX1kc7EIdqWqMenR6k6P87RMv9WFwYgxAbB/+BE46D3vsvnHLMGkParPUAsNRmx9ZAB7GCIolMSh4DOPOk1J7eY4TgoSjIikRnCyTb4RoOGjQaUxZ01b1p8lgHOjlDSWRxxxhABIAjnSzbRsRrUhrR4Bnp8AmIuGZ599Nl5oqQhWIwBY204A+ta3vhWkHe/YsUOaoIsEeuYJ4umxZ51g18s9lMdbvecu6NX9lRrIBQhBMGllBMTqeeeYMA+NQJz1MOmhd6PmbN9Q48ZrMmrN3GWqTWvk/cADD5RcZtLvkm0PGwEXJNYwE+Yj3SmGvtYmMi+4hj1wz+OAavdMFde3CjVaYBnvNGhj7LV3vk8Dqirar90AsMluNlulxHFFKFK+kyoNXFjIakLzkQCqQMvmlD+qz6zuYQ8UhIFDJyTnTAWMHAQVh+Icpe/VoadRV53DXOBULaY4XgPKNhGcu6Wb+J6UXzprOWdy7q1lixQ4u3PwYLV8lW7MV7UDLHtHhyudBvo9v3PFtEbbbxfck8H0rW99S+xaLRBPUS+mFZGOTdutkXkX6LvtZr95HkZ/r7zyythGunY+iQCP9s5N7OMmJQDe2B/gga4CZjag/qy+VmP6XJ6Te8OMZ9ns69CjZHdbPLfag0pvdDFAfsWLePGyK5BdugydpZJEenlY6PsSHeWZWSqIIJibVjgS+yX7GioXgWOALKjQXMj6KEpabAqZIERLuR+5SIjMXNUixXPbXF5Dz9LW2/qFMSXMl/JEoWfUItOhZkHRVtpINYF8KoV+Py3/SlRARISWUoCWoIyUHMu2eIjKkQBMxpVN4NdqZVpPs1YENsa54uWW1llgHHgeerI5eIe8FAe+4+3AfvsgSjOSbXphiz4M/DUNuG0mqi0CZKSg95dQ2roN5dWrsWn5C8i0t2LqokPQtmABkGsxIFiuXZERcdcCBnY3vvWUQsxvTeHIRBSr8cFs8hnUE/6jH/1IIo5r1qyJSxUpCNS8InqQWQKI4k6MdrqbSzWTZ96hvFGFk8eQEqyf07DTw10tWjWS7rvX4CKOhv3yyy+P6+2yvax/SDoZxaoGM/DV0QptQy2PfvUCg3lXvCaj5lSF1gg06YX0tleXDKmnf7wGx4rlRAh4ZW7wfRlzLlovuOCC+DTuuLvj4V7H7bfbp3r2r6e9yT5NGAHHDrhgUa9cAcCVb5WObMzRaAGwsR8VIOycR5lH1d2vNjJDfW+/GwjdHQBsQfBO6xetiyRhZeeCCoApplkLaTfhVk2WS/z+97/HBz/4QVFslmWL1FT24txfnStcOrTup3O8G0Edat4c6zHR/NXq+ZiUYc731HqgEzL+fdSIQFfP79Vzqc6buh9ZUWQyEQS7lO+xBI6uI4L9YG4v2UvuNTZt2iRRXFYKIA2b7aNTQMW6NFqvx7jR8EWLFkk5wFrbWPZjsPudRIDH+pcw/PkmJQBeuaOMx7sLmJmrqCIP39WBe4jOIulPLBhPEEQQyHwGfqaCFCxuL0ITzKMxZXwMWLTgydKWhGCsLCxa1GIRfctewIs/vgwtK1ejoxRIaXsJSIrolGOUamBvQ4uqAGzCSgOaVSSLqDhEVijPJSv4ZMGnrS3se6Q90bvNzw34ZhxYKF9eSgBw2ScFOUQ6CiwurZRXYHSYHO1QgseMmmYQWLBNMO8Sv52kqwGDXFHcNO02+bymw17InFyOh4HH7Nv2bBbeSw/C/he8DThgP4SZFMo2jzljc4HZm5i4JWjfJFOTus3NZ3mm7XkUlq/GhltvR88zz8Iv9aPAy82fiyM//GH4BMGMBIuuiMnAZqTanFkdHkoZd5dUo4PEWwoBjpqRw95tiSjWSH+nu3J/Gk96s5mTe8cdd9TMH3IXPZw/WBqCebdU/9SFUK0+qEebFGACXl1g0VB/+MMfxte+9rWanvqRjIfrhedxpKhR3IR0btZu5CKoWjjE9ZYPda1a0V93keR6/fk5acuMTBBsu3loI+mPjicXNszXIqVP20FFT44ZF2G1FpsuoB2OyqdUu1r7NWMhNNIxSfYf6Qg47u9aiFl+1IOfc2eTHRv/MXKb1r724OB+iP4POEjzoxPq83BPDIWwTjzxRKxcuXJA6TuNiA53/ET8nnMgWUXUTyBThvP/YHNhtdPW7Y9rM/ieTgLqPPzmN78Rlevx3thmpvHQ4Uy1bpbZY3vJzvr2t7+Nn/zkJ2CFA7Vl9Yhw8fjDDz8cd999N+gcVvvsAuUm9Gt0C8zxbthufP5JCYCf7C5gdV+ATqkTO7rN4CWTx0PRKWLeKPQEnBrzoNFfQ+wlDiTwTUsY17CIrPSEiXpasQoRnyoW0P3EU3juu/+NvfIFtBOUEVmLsqOWOhr9s04hLQXrjHtS3ylineFyhFQqjaLtl7ww9VU8mNSC4jWNumSUYhSY0d7QqEVbESyJ6ApYZf1gfueLcjMVNUXtUoBodXmH+u+BiXR78E2ScAw3ec3eTBrefvth4dvOA448FGEma6K6VnyLAlchhaysgJgeH1OvOc5btyH/4MNYeftdyGzchJb+fqQRSOR8ey6HuSedgJnvfheQpbo1qeakTKvCpuUDOJQ3iaOb0HVDIeGuQoBT57ZiSgPPbP2jnOw5FiNAA0oaFYWjqJis+V9Uw6QBXrdunYA69S6rp/lNb3oTvvjFL4pB1SiAvrrgivRkRmbpzdbveQ5ej9HNRsCWSxlTj7wbkahe+AwW0ZUnf4gIgUtfrrWYcs/rLpxG2zeej+ehYBcdBe7GHGDW4KxWkdZruWItbgSD48MoORdvvLcuRbB6ITjado/F85icIxmBZASaMwKcK0iJpX4CnXnu3NGcFozPVTh/Me2FNob9Yw1fTTlRJ+xg7JfqFtGh+sQTT4jjsVngV9vGSC5ZP7QBzAWmo5rAl4wqvtdNo+FDjabaSpbrI0Wc5atkZapBlSalzCUR4PF55oc666QEwPdu6kd/EKFl1CWQbH6oIllbKocBRcGngvOoKMyhM6V4GIlkhFBq7wqV2cBARo+VHC3QkCrN+Tx6ljyK5T/8H8wslJAuFiXUTDEkrUW/k7Jjnfde4qUSQTZUZQHufA1JhTawvZwiYDdAlXlCpFkzvmmoXvymjIhqyZ6Qp2VPs59Ib8gngeQQBQYcWnEsxe51NnWQ3RT42pqMQtcyNORCKg3M2wtzzjsb6ROORZTNWceC1ekUYE61agPsZRNgz9JTAcobNqF4/xKsvfUOpLd0oZX9D8sywReDCCUvg+3z5uLwr35ZVKYJgOnukOi/dM5E9l06ugHA1lkxep+FNHVjvoxzF05pbPiSo5s2AvxdMdJIOjLzijQniCUyWDeQNW8JkGlwuRhwwRFrJn79618XlWMCKjWy2nj1nPP8XECosaUwFL3p9G43ArZ4PqVnu5HgwTz71RFd928zzwx0Nrrn0cWhCyrlp2lpg9V9189HcyP1XCxvwRxjRoN1kcNFHceNzgm9vnsNF6xr+6m+zZxivjKCwMg4aXUsi8Eovo6hzPmcY0XtPtmSEUhGYHcdAc4NBL3UdWCuaVdXl8zPKp40nLbDRB0XnTvpZJ01a5bYMP7jnKcljtj2wWyE68Bk1Jel+5gaRNozHcGN2KtGxoz1iHm/qusrq6Cj2uah2sfvqCPBlB2WD6y2Uc3oWwKAG3kKRnfspATAN63tQ3vaAMrRbQQ1VAhmXJfRP4tmRUvC0J5NjqgUI7A0aEYKfcMjjqO/sixys4ONCvOWrdhxxx+w4rrrMa0QSG3eOLIcMNrKU5pI80g3Ua5kv9nkwNS5lSgvPyKuR4gS22fpxkbhmaCRJF+Be4AfIGCpJcJdqlJb1FdZ4toSSsrslqirba14xUYfAdbyCzEzy0aU2a/AT6E8pROtp5+CGeedCbSw7lw6DsAapUzTTwOATTQbpRIK6zdg6213ovuhh9HW3YOWYgE+o9jMyRYvQQqen8a61jYc8bV/AeZMN2UhfA9BKZDIudxoW3XCtE9zmccGAOet0+b42S0jve3J/rtgBLgQIM32+9//vlCqdHHASCNFNhjBveiii0QtlNFgNbhK/2UOL+lmp5xyCubNmzegjiQNKksRkS7NfDMFnPRC/7//9//AuraNGl0VZ9FXjVSzH65aqatcrcDRpYANFgHWNqt4irtocEGx7jdWEWC2kZ5+5rJRPEzP/4EPfAB/+7d/G9cCHipyTRr4I488gksuuUTun6qW8tws18Tx5/m5OHQFXxIAvAt+iMklkxFo4ggoAOT8cN5558XaD7LaE7bg6JmHTexGzUspA4lfUhiLegx/8Rd/gSOPPFLKCrm5wXoCHQ++UteBAodU4P/5z38ujmEdF7Ud49FHt921mEZ6TX5XDYR1/+HaxRryZBbRae06gNVeDnd8o98nALjRERz58ZMOAJcj4Hdr+jCzoRJINvOTEU4BUBFKm7aid+NmlIp5ZHIZdMybj9TUGaZ0TkoVlYmJbB6NgONKTqsZeklGBTZsQu8tt2DtzbdiStFU4SPg1DK0no04jgYAG4gbSFmispdFEHrIhimhMftRGZ7Hb1nnV8tAeEJ1prAWI8G8pshFEXgykswdQ0aOmWdsc4MkCdnk+UptXYkLp40QlZScsKrSI3zeRHFaADRVoTXfloDejmmUQjGVQXTMyzD/HefDn7cXkMpIeSi5omUhm/RkJlQHQF8v8stfxMbbbkfxyWeQ6+1DloJgxLISzGb72Ude28eGKe146V9/FjjiUE3yFUcH+ykODsX5pkiGJb5b5D26GzZglCiKtbA9jUVTsyMcvWT3Zo8AjeA//dM/CUii4deFDxWhWSaDeac0rqRN/fCHPxRA6y6QaIiZT0QwRU/7wQcfDEZ4SdHt7e3FZZddJgBb1Zl5vTPPPFNA81FHHdXQQovncnOgqsU/NELMxQypv/yeix9GBpRCXA0gdVHA+1ArSsDPuru7ZcFIgEnhK/aXYlfM06qm2o3mfiowZ9Th7/7u73DffffFp6GjgePJmpfaRjcqre2niBaFuejIoGgKN0YJGEngmOlCjveC0X+2X49t1Ckxmj4nxyQjkIxAc0dAc31JE2b9XI0Kc46oruvb3JaN/mrunK2sHr5yjmZpodNOOw1kLlFlmfM1o8K0DWQ40QHMeZ2q/nQYrlixQhzALqumEWbPcL2qZhm5gFiP1baorXNt4HDn5/ec52+44YbYgarj1SyHRwKA67lLY7vPpAPAO8oh7lzf33ANYIJAoTkXiyhu2Iitf7gX6x59HP09Pch1dmDBy47CtKOPRmbhQqHLShTR5tpSzcrzKWvFraIULaJTYYTwxdXYcfU16HpwCdoDT0CfEYW01GvBnqNDU1Jj1wuRZ13eWXshzLYhRQDf04NU/3akg5IIbqUDozLNnNlAiu0aHWsBwMRzVvjKxKGNyjPPWUj5SGUzJqJc6EeqSKVpHp6WSDmBtMDRUTRfxjvWpmY9ZEs3ZtRdhscXsbHC3vMx7czXofOk44HWFpQlSm02vhPwWywBXV3oe+ZZbLj7jygvfxFt+QJaOMSBhMYlOCzAX/K8CYpTWJ3L4PAL/wY47BDDAEilLfAX94XZBPcaVWmT+T2Kzg7xO6Uo1jGzWrBXS0KnHNvpbOzPRjBKwKtUWxpZ0pYJgLXuLz/77W9/i3/5l3/BY489JmBKnhyrqM5Xgl+W/OECg6CY4io/+MEP4txiGlsuOFgS6R//8R9ln0bAVnUE1/2bbePChosZUonZN82pYkmnhQsXSm7Y3nvvLSC/etPFhwJsHk/6MGlxdAIQlLJ/jM4y3+w973mPOAEYYdCyFY3cKfbl6aefFucEFyy6mCN17ctf/rI4EdzN9eZzMXfxxRcLtZEAvXpR6C7i2FbWkiRFnYtCjZo30vbk2GQEkhGY2CPgzpU//elPRW2YDBEyaZoFhsZjhHSu03OzL+rw43s6Pjnnc84mHZipJJzbOU9SPPHxxx+Xv1Xrwp1X3VrI49F2nlPbq2kpbn/cKLXup2wd16lZq216LAUa77///p3oz2rLx6tfet4EAI/3CO98/kkHgDfZEkgzGiiBxGEQ5d9yAG/jZqy/6WZsv/8B5Hq2C541dXAz6DjoYHSc8XpMYbSwLStqUqFVhvYFZnIz4FLBEgFw6fkX0PXjnyJ6fgWyZUs7jqOqJq44WlElqjf3p3yk95mPKSefguzMWSj09mPL2rXw17wIbNqA8uZu5Ioh0iXmMRvALOJcUl6JOcQMjEYCwllSKUxlgM4ORHNnoTB7BnIzppoz0pQAACAASURBVCHneyisWAbv+WXIyrj4iPw0TG3fwaQzh3uAbeRZhs2APwHjDl2bjduRa0HqsEWYe+5ZyO2/EFEmZ8nIJjcbPdvQu/JFlJ94Ct0PLAG2diNbLiMdhEgxt1l40r7J7WUY2L4y0ry2NYcjv/A5YNEiS3lmhDzWNTPFowQAm/tkSdAVcDxcF+v8ns/x6fPb0DrqPPY6L5Ts1tAIMKLICLCWVKBRJSBmRJc1f13PNGv6ct8bb7xRvOauB1nfc/HAf/Sey8/Aya8lgCP9mSJajRrdWgsCFcHiQo6LmU9+8pNCA3YXCAThzH8lEH71q18tebBz5swRAMgIMQEx92eEl/V9qZZKMEowzXMxoqoLRe6nwJ6lKVhWZKyAPSnnFAojPV3HitFrlkKiMqgb+dUHgFEMRi84xgTrKmqm7SToZ3+qoyM853vf+94EADf0S0oOTkZgcoyAK3hF5s/pp58uKvaa2lINJCdHryqtdJ1+1eJegzld9RgFuq7dU9rxeEaAXXum16l28qo91e+HA746IgrkGQWn6Jl7nmobPZ73OgHA4zm6tc896QDwqt4yHusuYEZ2DKJnpRJ67/gjNvzuJqTXrkVLqWCyZD0f5SiNPIHY/vthr3PPQcthBwBtjIbwuwhplhkaUA/BEmbDCPmnnsH6iy9B+6atSIUmxkpiMsGbADQLrNwSffXeekZot2cz2P/cxcic9jog12pylcMyorUrsGP5CmxdsQapTVtQ7NqKUu92FPM7TK6sqRgMP+0j09aG7JQOZKZ0IjV9Btrnz8GU/RbC33sB0NYm0dHS80ux+epr4T33PDKkSYv69KiCv7Z7mrxL1Gtyj43AsoRq4YtStodiKo18Wxtyiw7B1Fe8DK2zZyGVzaFcKqF/Rw9Kq1Zj2xNPorRqLVr78sgR4EoZKy3zZLsrnGkrWkbitlfCpqkdOPyLF4ratNRKFkVsIx4mqd8x1K4A4NHmaw91T9nV7mKAcxZU6vHV+wwk+zVvBDQHmGBPDatSoAmA3cUEv2fk8z/+4z8kr5c0Md0IPrmA4kYAzPeuISfAZA4rBbAIxBqJ/vIa1ZQxl5pNyjWjz3/zN38jXn8Cx2nTpgnFjd9pn/jdzJkzJQ+WipsEwswbo+AJgS7p088995y818UI+8b9GEHgNQmKSfcmoKZjgLnQjWx6HToYKFJDGrOb48UIMHN3eW80Us1XtplKpfyeit7ugooUwFe+8pWSD/erX/1KAD2/ZySfDgE6Aq6++mrJDZ7MEaBGxj05NhmBPWkEXHBFJxvnSs4hSo3WV93PjYA2OneP9zi7NksBnl5zqPxaWaqxVCgZkE5d5PEEvi5IrW4j/3aj2K7TU99rfwbL3daxILX9rLPOknm+mhWk/R7v+5IA4PEe4Z3PP+kA8NPbiljZW8bUhsrJkCcbIerailWXX4no4cfQ0t8LRCWTFiuRmTSCVAZ5ANmDDsDe73kL/ANfAqSyRg9a6I0VwCVHkZpbKqP3wSVY+/0fYmZfUQi0RriKEVgjmGUlpgbUqK/31ufTKWxqyWLRX/8lcgcdjDCdhS9CzSGigACeCW1AuGYtdmzYgN6tXejr3iIRXA8ZaYufSaGNOR7TZwi4TM+eCbSkjcKyRLbZyhDI92HNjy9HdPd9aA2cqG8swVxvqx38y/5z7CzUJDvbgOBA4DBHq+x5KPkpFP00Uh0daJ8zG35LC4JCHn1dXSj1bEe2HCJFQYogFLq2GCKjLsbyxTHd22Qymzzo0AuwvrMdL//mfwKdUyT/We7hAFRvqOIDvRtjS4HWUcuXI7RnfLx61s400xGObLL7OI0AARZrCzISoIsFCl+x3A4joi4NTMWgCCKZY8oav3/84x8lL1aPdQ2yUrQIfs844wx87nOfk9xf19CPR7eoakqgTRETAl9Gs5k3S+C3dOlSobsRvBPYEgRqH12g6S7yCHpJnWONyUMPPVQEVY4++mg5jvRnnpNAkvRwRpcbWVC4C9Mf//jHInql48vzsiwGF6tsi7u4o2gWFUsfeughib7rwongn2Wo6Hxg23jPGO3lPkrxphOAVEiqfycAeDyeyOScyQhMnBGoptaSOcIUDkYHFfy5+gpsOefyyR4Znjh3YOxbojbMtcOufaAtpx2g5kOtfZvh1EgA8Njf9+HOOOkA8P2b+7GjFKGNqGe0G2m05TLyTz6N9VfdgOyylciWmdAfCGU2YAUgImE/jaAcorc1i45XHo293vZmYOZMhJIXZ69vwZbIEgcBom296LnlVnTd8BtMLxRNCSGh08bxTlFkFmrtKLrQn/bR1ZLFIZ/9FLKLDkWYaxHQLhRsr2zAW5lq1VYkKiwDYQlgxDokuGUCMmse+SavWQSSSYs20VeEKaE5i5hX73asJgC+5wG0lSkSZWsEj1YF2l7C0IoZfdXYqo0McwwJZEW5maieRaY8lCWP2eT/pulkCEjftnLNNmIr8VqRhzaImm+lHwqAU0DZA3r2mo1DvvrPwBQqTJsbwKESoWhTXMp+6ob3R3Gj6nw2t5VCHNiRwUEdSqmv88Bkt6aMwI9+9COQvquUWV6UFNv/+q//EqEQ3TQvSQVSuEAi8CMQZhSU9RJJr2U0VCm2NLosuUNgxfxgRiFdD/x4GV0CYJYMYv4vASBz3Ai+2Wb2k7m7jJIuW7ZM/iYQJgWcTgBdABK0EzwzesqcYQLfRYsWSY4zP2cfly9fjnPPPVfOxf2XLFkyZgCYQJR518yXJrDWsTr55JPlMwJ6XZAyL5n5wixZxVw+BeA8x6c+9SmhRPNeMOLN71//+tcLUNZoB2nb3I/R4/G6J015mJOLJCOQjMCwI6DRXY0a8jdPBxr1AAiG6RTUPFgFv7sLPXrYwZmkO+hcrs2vnsdpn8jcovOTm1sZoRkRbmuTxm+hOUnv23g3e9IB4FvX5ZFNeRL1G/VGEFUoYPMdf8C239yGtrWbkYkYFSD48RFEJmLIiCLr55Z8D92+j9lnvR6zzzkT4fRORL5UBTYKwxJFDOCXyiit3YQNv/gVyo88hg4KNUnE0yodC9vXgr7R8J8BFFPMkU1hweKz0XrW6azZYcGkbYMUxjXAlkDRKDYz95aCBylDYRagKD85AYyiKi1RWdYpppCXBy8oobBsGTb98hr4Tz6D1sDU6h1t9q/eK+bhSgRdahKzzRU1bcmkZqRcOOMGjnqkjJPe7FCUmaPNeyQloCRaH0ius1GTruRYpwKtamxqIxd8D+1HvRwzP/NJoL3F9sfU+a0EgS1Kj3urVx710zbsgRTFOnZ2C+bkxoDWP+zVkh1GMgK/+93vJFrKWrEKnJgrdNVVVwnVVzdXTETr0vI7LpZ4LFWLSY8mmCTIInAksGLeL89H2nM1NW28wBYj1AT2jJSS+nXSSSdJhJORTu0jX0kzprgV823ZbgJnpXFzX4qkkNJMAExqtPyeJdXCLCAYcf3Od74jwJn9pGAVhbDGol+8zsMPPywUaFKrdWMkmte94IILpC0s00Gv/pVXXimLV5cm99a3vlWEyxgtZr8IgHkMx4b50boI4utxxx0narBj0faRPH/JvskIJCPQ3BHg/O1SaHVeu/DCC/HNb34zjhDqnK/1gd25s7ktTq5Wzwi4TCY3P5if0/5ec801OOaYY2KtBzdNphnMnyQCXM9dHNt9JhUADqIIv5USSA0CBaoE5/NYec31KNx6D6bvyMP3yghRllI5kitLwMjiQFQupiCU56G7vQ17nfdGzDzleEQdOVEQNrmsXPSF8PsLyD+zHC/88Mfo2NyF1lJJIoqMrlLsSSoPCRV59Og98IByOo1wn3mY/+mPwF8wD6AitdamI7WbctWVGLWEQwW8SrUhgbkqdWwAsIhQWaBHYFmm0FQPNt52G3b8/nZ0bO1GOlChrwFnHsHTqPDZLJBNPFxLL7GJto2WxmzSgrmHCc0KXLZ0aUa76T9gPnUcMbZ5xHoVGWFxNhinQynloyeTwX5nnY7M+eeLqJnE5eXE5n4MVIG2Fxw4kiPo78h2pSjWmXu3ifhYsk2MEaCRJHgljZdgi4siGsKOjg75m3V+VUCpWlHTpUa7CyNSawksNXrs0ordXo+n15lgjxFpRp0JEAlkP//5z0ttYy3t5NLAtP1KP9Z2uovE6gUFBcE+/elPSzSZ1yMIZb3JsRDB0gUp1Um//vWvyz+NqjMywxxgRrQp1MX8PVK9CeJdBwMjxVSCZn6zUtH1XjBST1Dv9o9iYIzkMw842ZIRSEZg9x4BZbronMf5nfMCUyxuvvlm6TznDRX807miWlRq9x6lyde76pxgtbNkMJEhRNtea2uG4zMBwM1/niYVAO4LIty+Lt9wCSSUA1EOXvaLXyK4dwlmFEqAHyBAGWmqE0cEv6wJ68EPKX0PsP5wPpdFYeZMzD37deg89TggkwHSGYQsDRQG8LZtR9+d92P5dTdgarGIXEDRG1OTV4SJIx+pUDNMG4ml+tiaS6Pjjadjzhmvg8dFWVokqjkrC7iUt0rmtRRsAyJNxNMkIJtIsKhCW6ApZY76i8g/9jg2/uZ3wHPPo61UEvqxRGtHGbk2j7bJyJV30gSTn2sgn/l/+dyqNkusPFBKsoWnMmykY5vIry7Oua8A45jGbJwO3Dju+VQKXa1ZHPHhDwGvPFZyns2XjJGbeyHjVSVsZnYaf1DKYD2f7zPmmUhasu36EeBihtFa0njvuusuEUDRXC9Ghk888UShwin4UpqVS2N2e+EuptzPXVERF6SNl9HlNUhpJiilkBT7QNEqUoHPP//8AYBQ+zJUflt1bjAVphmF5RgR8JPazXxd0r0bLSXktoOLT9ZS/uIXvxiXNOL9YQ4y85q5YL3iiivkVXP2OO5c7DByzLqXjIDLvMN5zylNx7ZS5EvnF0a6b7nlFqkVmWzJCCQjsPuOQPVc587JVLunmj0do9X7ufP/7js6k7dnLvh1Hcx0+pINdOmll4qd0GoJrj0YL1vsjmYCgJv/bE0qAEyq6D2b+huPAFONddVaLL/6WoQPP4HO/iJ8L0DghUIB9r2UAEjmvPoEWRHBlIcya+WmUijNnoGFbz0PuSMWAZ1U8fWAvn6Unl+J9T/7JaK1a5ErF5GSurdBBYiFKaQiVYG2ok0jveeC8Hz0p9PYPn0KZp16ImadfTrAvGQ/iyiVMnm9FNwSerGKetkcXhHrIra3gNKESg3uI/AsllB44QVs+d/fofTE08j1F6SeMM/XmAL0AChggDcBsQWcjNKafGnbGpvYbFKTjVq07CpRYRPJFgMkUTkqE+r5Y9kxi9XNBXqzGWzsbMcx//gPwOy9EKZ5n6XTUgfYXN0CXQ2IWzRsFKIbidvXd5N7gxDTMim8cmYiilXfiI3vXny+aBCZ/8l8WUYUddHzd3/3dxI1Ze6oG0GUJ8qqZLoLJ3exVI8xrWefRnpPME8FZ9Kgb7rpJgGChxxyiOQDUw2TFO1qUFirD9V9ZOT3u9/9rqhgc7xILWNpKObVagmlRkCwS0vje+b/EgATnLr3gYCV+dYUyFLHA8f0JS95ieQDL168WKLRCnDdfvCzU045RWpCaoSfKtjXX3+9iHslWzICyQjsviNQK4qrcyG/I1WWc7/qQqgCNPdJxLAm5nOhTmqdz+n0pQ3k30xlojOYTK/q6gl638fbHls7NP6Rlol5e3ZZqyYVAF7TV8aSLQXMapQCXSoDVDq9+loEjz6NzmIJPoWiRADLh0eBKAItTmhW6llKI9l6sflMDv5+C9F+7DGYeczLgGwWpRdWYcPd96Pw8KPoKJes4jMBMHNebc6tAOCUyQm2ytAjvfNCtmZJFXlNoTB9GlrPOBXzX3sS0DoVUcqXqkiRb2KrBPLuj3dAgFPowYwIE+EaBev80mXYeucfUH7kSeS2bTdCUhJuNY4A+buBn6kR/7JRXUZdYkBrFJlNXWACYdLPWafYgF8jJKaliiqRWhO9joPZpmkapbbgPvRDdOcyKB50IA773F8BLe0GAMvgCy/cbOoUGHBTKtRvk1E8vlt3McRLO7M4oMNGqMf3csnZhxgBBcA//OEP8bWvfU3UkfW3xNI4zCslwFOPseYJqYiKPIpVkcXqv90Ia7WRHS+jq2CPZT0I8tg3AkjmwB588MFCjeY/ilopQNS+VLdfP2eeL3NkL7/8ctx9990S+WWeMGnQzKdV6rMrLDOah68aAJNOzjxj0pnZhlpOB6Wnsz2kR3/0ox8VUS53caPH6T2kKjSp00rt5iKJucF0DiRbMgLJCOy+I+A6zNz5WecRzpsUQWR98EKhEIvluXPl7js6k7Nn1QBY6eu0eXT8Up+CaS+uza62CePd8yQCPN4jvPP5JxUAXtpTwnPbS5iejbM1RzdipRKw8kWsvOY6lB/9cwyACXW8VMZEExkVDENRHWbkU4r0SFQyQphOYYefRjh9Klr3XQBk0vA2daN/9Rq0FopIB+YYo83sZKUyv1bLIikoHmEPCJ6ZB8zzZsM0ev0UemZOR+erXokFp54CzJ0FZDwgY/KADQweDLiRul0W4IvePHb8eSm67rwb4dJlaOntRZYeMsuWlvxlpU83iAPjAKsA8Dj72La3imVtEbuMosXetvtWXMxE53mWtCBlEwpm9Du0Qltlr4yu9hbMXnwOZr/xHCCdRZTm/dXws+1Qg/0a4a0cdPfNhQAnzGnFjEaf87Fq0B56HjWAzJdl7hdzQDV6yWgmy2Kwvq16/RU8uTSqagBZPZTV9GE1wOO5mNIFHtvLBRzVmekBZySY31EZmrTlN73pTaJQzfJAbo6v2wcKat13330SHb3jjjuENkzhL56DJYqonErg6ebTNvI4uVFoBbDPPPOMLEYpTKYCNkpHVOoz85wJxqnyOZQQlx7HKDHPqQslRsT5N+mPyZaMQDICu/cIVDNCqh1/jP5SX+CrX/1qzBLREdFyeEqzVfDlzl279+hNvN5x7Bn1pfPCVfAm8+l973sfLr74Ymm02qlabKfx7lUCgMd7hCc5AGb0lzTo9vRYAOCVWHn19Sg/9gymFEtIR2WpRUtRK0PFNVHGjOSZRggYL+T/pEwPhZZ9qVdL+qwArtBIT/HVxCxrbO7HowZbBMCEtUA68BF6afSl0ihO6wQOPgCzj3k5Oo86QkSeWMbJiGMxn1nbY0scCZgNgHIJpTXrsO3hx7Dt0afgv7gabQLiqQxNerCJvJqyQiaLd0y3WkM16CUM0DWOBZtbLSWgTGw2JdWU6KowcXffY342qesR1raydvJfGdq63LDKMyTGbYKJTxEEnzW/DZkJ1q4xvfcT/GQKFAkSCeQIEAmwlOrGyCmjiTSitXKHxiuC2+iwqXFXuhcXBcxtYw7U1VdfLQCWnnGKfL385S+X2sRUcebfSjPeuHGjCGmRgsz6wU899RQIhrm94hWvwPvf/37JJ65Wlo5nISffdiT9qV5EcozZXpYt4iKG1OstW7YMKGPBPrB0FfO8CH6HU/TkuPzDP/yDRMZ14cvSTswbppBXsiUjkIzAnj0CnCPWrFkjTj6mxyjY5avrhHPzgl1n5549es3vvdpnLVeoto8pTCxVyJSXXb0lALj5d2BSRYDvWJ+XyGq2UVBgI8DLf3UNyo8/i85SGamwLOWBBO/6lHwy0ckUS+wQAJMeSzawAEcTWR1rLFjv7RcQKvRhD6l0CoUgQinjozfto3X+PGQP3h8zD9ofmQMOAFirlGrVSu+VKGkA9OdRWrse25cuQ9/zy1Fa8aIIg7WyHAgj2IakLVFWw1oeY+Bbb2cH7Kdt0PYZurQUr+JYcExYBtmCY8bbKV5WyKQRHLAf9v3sp+HPmWX50vb+8V4yX9oBxKNq2hgfVAojlELgtEQUa4xHtv7TueUwWAuYHn+WA3Jp0KxFS3pvrbyxiQyAq3OdCPJZ9/dXv/qV5LhRvZntJ+AliCU9jArIGgFnfi8XgCyTRADN/Rj1pbDU29/+dqnDW6347EZRRjs26pSovotsA3OaCeSp0E2ATk8/6W2kqzOiTRA7XP6xRrpJgSbFXensVO1mnUhGC5ItGYFkBPbcEdA5ga+cay666CJJ/+Cmc5zLsqlFqd5zR2/X9Ny9B1q2ik7eU089VZhDqgexa1pnrpoA4OaP/qQCwDes7sXsRvN/OcaSA7wKBMClx5kDXEYqKMNnnqnvIxLqbGjKFllQRRhsgKBSmhuMQo/6XpvqwyGp2KxVzHYSmDN/OQgRpFMoZbPwZk1HmWBv9iy0zZyN9v+LYGQyOZT68+havxrlLd3wNm1BtLELqZ4+ZIMyMhS6kgiqTOWVUknOJ7sSBkuwWO6BAmAb3RYArBHqCCU/pKSzROOLqTS2ZXPY9+wz0PqGsxBOaYVPoTDex0YdKaO+h/UduKMcYU6Lj5dPT0Sx6huxsd2LYEg9x1Q2Jg2aUU9u/Jy1b3/2s5/hzDPPFACo4IrqxARfE3VzFwPW8MrCjQs6ikaxr8zjpWd86dKlEmF1c3fdPFz2mQJRBLxnn302jj32WIkUa1Rcox7u62jBry4wdVxdmqICegJ5OimYG8y2EbgS+Lr3Y6jr69hQtItjoAtaRo5ZK5kLpmRLRiAZgT13BBQAc87hXE8QTPHARx99NC6LpKkXKrqkaTLVVOo9dxSb23PaAtoxvQ+0AS0tLeLUpsN2IgRAEgDc3GdC1j7RJElMyAcRbl03BjWA2WuqQK/fiGVX/gqlRx7F1EIJGVJ+GfEUcGQAIHNETQatLbFja/ma+O+uAsBA2vMRhFStZgngFMqlMtIU7mItHYp1eR6KKR/FDMFwBn5rKzItrUgxsh2UUezdjjCfR7oUIBdGSJO+LWI9ESJGh4XybKAu+27iqkrsHnMSdN1Pva0UHLfGks7J1LZ3gwMClPwAYRQg7TNX28e2mbNx2Gc+idR+C4AcqeEewnIAP12pJ+3mJdfdoCbsSFGsw6ZnsW/bxAVUTRiGXXYJXewwwki6M6OjFHhS4SvWkyVQJJWKm+6vlLhd1vA6Lsypv3qBpn0gjZi5tfxHijOBMGvpKgilx5y1cUkvZh40ywYxSkynQK3NjYw0MjYu+HYB8WClK9zIfD0CXHp+Rozp7FDHAFWlKZRCeneyJSOQjMCeOwLqJNPcXjrdrr32WrAyAOdIdfbpnKQpMzrXNuIA3HNHvbGeVztLCYQ5x1O7wtWoaOwqjR2dAODGxm80R08aALy1GOCejYXGawALAA6AHb14/hdXoXzPfZia70fOqiUXw0iiqZbkDF/q9loAbArpmgikFVgazaA3coyBo4xMMemVRZaYk+yJ6FOaNN7A5L9Klqz93tQaspA9MlGtlEeFZRMElTwVUXk2kWQKQhvmswJfzb2NixE10oXRH0uka8E52yZ52RakMwIcSFSXQxDSSyBj1JPLYc6Zp2Pq4jfAa2814mAO7TnO3WxKtd/Rdb2rEOLEuS2Yltl1TpfRtXzyH+WKP5ESy0UOab+60YvMXFHmvPK9qwA9URc61RFgd3HgRijYd4J9RoVJeeZCT/clfYxgl9HVjo6OuB6yKyKi77V+svs0jHZsqgFwrSesOtdOF6q673ARYO5H0Sv2WXOeqfbNiDAFwZItGYFkBPbcEXDneF0/0GHIXOALL7xQyq9x3mDEUZkng4kI7rmj2Nyeu5R0OiYYub/55pvx2te+VmxaEgFu7v2YKFebNAB4fT7An7YUxkYZNwiBfD9evOHX6L/tDkzt3o6clPvxUSwH8NJEhUZoyg9IOPaNnrPgQEO/jUvtNP1OGhAqGl2iVu0LGI9E0djqPftUQA4FCEpqq+QLG0o3xZ5Y0kk6JEiQFGpD+TZldVU1ukJ2ll13Jfc5HmMTnWYpKUS+RMDFPyFUBhOrZr+phlViFBxpBPPnY+FHP4jMgfvJWEmZKCd/O7CFzydMFwd5njb1BzhnQZs4LpKtOSPgRg9pJFlmhyrCVDumAVWwyNJBjA6yxqyKngyXa9qcHtS+ylCkH3ehUJ3XXA0cXbDsgmi9qgu0x3JcagF4dxGji02NwMhvm/Nanb8dRnFI41YgTbDPaDcFv9ra2nblrUuunYxAMgK7eATc+VPnQBXF+sY3viFifK7zT9+7aSC7uAt75OXde0WBRqa0cG6fKLY6iQA3/7GcNAB42fYSntlWxPSxyAFmaLBQwIbb78SO39yMjg2bkC5bTEvwyAgiFaFF1Tlta9Fa/jO/kzzgXQdEIgpzCbL1RM+KlGh2KUVwS1qjKCNb6Wa2lyCXNY0F8hLMG5BroCBBIxeIlW658V59JCcECI7vSQpelELgMQ+aatDmXlC6TFR6PaCQzaI73YL93/xmtL/2OHidUwz1WSL8BjWPiSh3k36zBSlXHOGUubUppk1qxh51meqFDjvPermsa8tyPwrEGPldvHix1I2tVv2cqANWCwQPBmIVQFZ/X2t/XeS54FiPd+nhox2XocB7dTurI9v1AGEec9ttt0m9XwXNjOIwJ5hU93pB9Gj7lxyXjEAyAhN7BAabOwmCn3zySdGKoLNM5wqtH1w9J07sXu5erXNFH8nm4RzPtB1ZNzLtcQJsCQBu/k2YNAD44S0FsDTMlEZLIHGMiRaDEvKPPoENV12D1hVrkC2HAgT9NJWDA4Z+HQDsW7AkdXYccajm3zABbgxAWwEnjdpS90kJsiZGTEEvkzUrkV8qWktzTS6vsKL53oJlvqrQsxGUshFjUYK2FY0FZ+464M+xZ6TbRxo+UghE7ZmEb9tXOgYEyaexvaUFmZcdifkXvBVp1kZm7m/VtmvdGCN/draXQ8xrTeHIaYko1shHb3RHMNLr0qNICabgyRVXXCHqxwqqGBlkLd2PfOQjOylC68JHXycCiBoOSFaDyWpacfVo1ooO6zl031qAeaR3ZTAQrudx21ELAJv5kwwaExGudb4vfelL+MpXviLfEfzy3lL9mdGdZEtGIBmBsRmB6t8nxaSYmWoQNwAAIABJREFUd79y5co4zUR/qxSzI8OGEbuDDjpI8jap8O6yPNx5xp2zB5t3qj93GS/1zCO1nH0sBXf55ZfjL//yL6U5es7q2sBjM4LJWdwRUOYPAa2rbeF+Tlo6I78XXHBBHPmdCPbY2spduLjeM5+lSQOA79qQB/WJc2OSBhmKEnS0bj1W/+TnSD35LLKlshG7CsvwM4ySGlEsEwEmAOazyf9nfVxCrl35rDLP15bxkWYwKs1otQHBGtmsVC4y6NbEjO1mWdxSFclSifU4EVFmaSCzWpSDQukztzG5AaP7tdnGC/Wb/fFTci94z1ipWQB/ykfJb0H/rNmY9753ov3wQ63w1S5s9+h6W/Mo1sE+akYOeyeiWGM4qrVP5VJtNdeLr1RJfuc734nly5dLnhc3Gt05c+bgxhtvlJq5urmeZ10Q6aJtIuQdjfsgTrAL1BLFqgbFFDa77777YuXrpATSBLuJSXN2ixEgI4QORSrxMh9z9erVkj/Lf5o/SwekKuxTc4DHaDk2/i4Zzdt///2lVvmBBx4o4Ji6BC4FWVYtlvXlMnSqf/euU9AFtwrCXaG9wRyI/HzJkiX4xCc+IerQGl1U9kstwL5b3Mxd3AmOe7WTQcsdxUve/7s3ZGpddtllyOVy4tycKOA3AcC75gGaNAD4t2v6MDXjC1W38Y3oz+QBr/jRZSjf+yd0sHSJBHhFVkqotVL3NyTdVpWQDYFYQNcuBcAGirpDYYWr7dBUFJxlkpdauQYYm56Y4yXqa4/Q90KOFszLvOEKAJY9xQew64Akca+UY5ZbUOlJWgjfgUSE85kMujumYt+3vhVTXnU0vI52W9fZi0shN/787NozdBUCnDq3FVMSUaxxvRFaB/j/s/ceAHZU1f/45817b1s2vW8SQi8hEEA6CCIgCCLVAjZU0K/lZwWxomJBASsISEdBBQRBwdBJKEoVEQRCpJPeN5tt783M//85d87bu5O3yZbX946Gfft2yp1z79y5n3M+53OUwmYvquhF/uY3vykCUfo9F2077bQT7rzzTskZtRdJBF78199yPEW9sWF88k1Fvtk/zP9lTrcCZUb5qW5NyhwFsCqFLjeMu9Ddeg1YgM8h646fccYZIi7X0dEhugr8xyivCudpSTnur/Mnv+Ocy3mZ86kK8rH0GtX4CYIJiPfbbz9RbWe0mJs9n6tzM5cOFZ1fn291eKqpRTjUosrG9SHsdwPTY1g3niXy7O81MllJoKsGhpJZy1qsHrtMFT9zfNDmdKA8/fTTwiTQ/te/V4IdHAW69L1QFQCYysx3Le7A+MKEf3tq3HZl0HrnfVh51/1IrViBhqxvIp+JhAhIGaqwB/4vgowReOTfygcEI0JypNFsoLDRRzabaj5rzFrBr6FNiz60EqGtY0zmr6FG2+BaCdVRHeQgEtoq8ViVVkR5ysmEKU9FFWhD72Z/+PBTHtbUp9FyxBEY+c53IDFxIpBOiUPD5EzXzra8I4vjtmiunRuqwDtRsGRHgrWZXLBx8XbVVVfJy5VAiQsw7nvsscfi8ssvF3Vk9fjrS1k91W4RVL4Ojyuy5pTgw1D6k+WuVBiF/bTnnnti/vz58p2L2pev39yVa8cCrNNNFg2fK6qta8TVjtQq0NW75j4a1bMjuQpGCYY1bYFzMbUZRo8eLYB43333lVrlLNlmR4j7okFre+y53W6H/W6Q9ZIVmSGF+/vf/75EGu26szZQq52erIw7sZlW8bGk4+jXv/61zO12P/Jz3LlRrjtyALj0lq8KALwuE2D+sg5MKIQAlgX5hAb94kK8cvNtCBYsxKhMBmk+EKQ1KmWmVykgjZ6K/HLpe8tuexTTzVegqHd8WOnbJhIsAFjEpEKp9auAt+cYrXxs356JeBOAmuhw6bdcpFouTTI8eadpk7cdhPDTSaxOexgzZ1dMev+JSE6eDKTrpFSUFIUS/F7OPiuszTqyARpSHg6Y2FDYE7uzbWQBzQO2F0VcAK1atQonnXSS0GXpZWaZIAJdLrre//73C7VPPdMyan0/tyByQKp8A00Xrzbw1QXs/vvvL9RFjdgzekQ649lnnz0gJeny3Z27srNA5VuAub6cI1966SV5rjTqSxYNP9sRX31OuR//rpFUez/Op3RCKuBUZ5UNjgmKmc+/8847S3SYqQ577LGHUKp1TtB5OZ66Yls037xhA+KHH34YH//4x4XSrQ5PPZ/9Pqj8XqqeFipLiz85Rmw6NMfEoYceKrnZEyZMyEV/41UCyn23DgCXvgeqAgAv7/Tx2KoujK8rIIBhbms2ANo78OJ11yP7z8cxvqsbqUwWKeaWkiUt/aG5rwnJlTWxYObcFrAtA+33CIEa8GpRmiPBKhW6MlA1ToemqFWUMyxiV+biJoLcs3/P3ZnjtQwU1aTLuZl4NMs7sXYxa/8CiXQarQT3226J6R94Pxq328bk/Ua1ksmZzgbs11SZHReFtVxrJsAWI1KYNXpjga/CXml4ns2mucnTEYkm6SKN3z3xxBN43/veJ9RZLm50AcaFFgWxfvKTn2xkPJuuNTwtW967jvertua///2vUCbtOp9cMM2dOxe77rprxdSLLK/13NWdBYZugXXr1uG9732vOA9lfSHlGBNCaZZKDpEAHZ2PssqJ1h1Kg+bv6pjkMZorbO+rTi2bhcP5mfmfCmKZqsKoMCPE++yzj1CnGTm2gSrPo+fXd4BNkVaaNgH4448/ji984QuiBs19+c9m/1RKtHHoPVhZZ7Aj+XaaC/ue1OfHHntMmAD2e9x2aFcCI8sB4NKPqaoAwK+3ZfGftV0YX8gIsODYAOjuxor7H8DauXdhxIpVqPdDhH4AL0xG+caBIQ0TYGkENYqelr67el/RRGMNMFeQqnsQ2Bo42xM71TxfIRCLKFYPmM1RjC1ytEaHe8V8RQW7jBtLFxPGJln7OAs/kUBnOo3s5MmY+qEPoGmH7YCmZiDFWsgmZ9gPM1I/10SAy+i4KILZKIr1tvENog7ttsJawH6R6mIrHrnl9yyPw9JIXNTpwo2LIYq0XHPNNTj66KNzizguhjQPuBJeuoW1WHWczQa4upClU4M53aTJ6YKci+UDDjhASl9p/p/rs+roY9fKyrYA58kLL7wQ5513HlasWJGL7PI5I5OGPxXY5mPL2M9hX45KG8RyH/3djvZqHrFGjHlNihjusMMOouNATYeJEydit912k+ixpkaoSNfKlStFFPHf//635DI/+OCDIuJlg/pNRZMru5eqp3VxKjvfy4z48+evfvUricgTCNtjwj6mEuZ1B4BLP96qAgA/t7Ybb7VnMaqQoj+CahkJ9YHVq7Hw4t+ibsHLqO/OIEVFOSQFXBJu5QBwLoeW6tDlIALHAXAkzqUAWJsURXYN+bknjm0AMHfyjGq0dboeANxTDik/3bmMAFjxetKDL7WgQnSlPKwd2YQZ7z8RY/bbB2hmXiwrAttBeiOSxVzu3ndd/j40XWCytjfe+vq+954rOn0cPrURTYUoEVb6Oahir6gvyHwKnnYOGj+zBvCpp54qHn8ujvjy5cKHEUSCYNaR1c1FgMvX5fnEa9hnb7zxhkR/mI+oeYZc8P785z+XxZOL3JSvz9yVa88C+hx+97vfFacTgQoVobmps0mjrpwvlUqsn7lfPMJrA1w7uqfW0+/4ux0V1kht3Mp6ftUMUHaPOjH5U9vLzxqd1v3t69qR4Nrrzcq5I/vdyvcw67lfffXVUqFB/5aPwl4Jd+AAcOl7oSoA8D9WdKLTD9GQLCBgEU5vVDeoO4Plf7wJbQ8+gsbWVtSRShyQKuzBS3gIGRWWcKopk5Qi0DBzX4VtRvYqkmvuBXIV4G7UYBV3tk1rAemKukGpf2RMH7DWWyKF9uYRmHLSUWg+YC9g1EhRfDYVj01EVJSjc44A7TQtCNVD+e51n3GWd6SWrV/3Osr+0lysZ9OuiOooy4uX/7GOyfhZpCRP2Tgm9HDTk0pM76Od0ZUY6V7b7eM900dUVHcNpDH2okHBpe3578tDG8/n1IURv9eFih3Jtc/TF23KXrhs6h7i1yZQIhDWfCRdtDGacOONN0pUQds3ENu4fYtrAfYT63ZeccUVOVolF08Uy6GgjVIibQXv4rbInd1ZoPYtoCD4rLPOwmWXXSZK0ApwbTDJz3Qo2jm+lRCxq/0eqq471Petjis6MJmPzSi+Ru4r+Y4cAC5971QFAL5zcTtGpBJCYy3YFgUyqfacyAbwXn4Nr/7hT0gsWIARFMESsMtSQEkBwebSRhmawDlBbq3bSm+BBIT23OUl0VZfj2mHvAOjjjgY4ZRxSCQ1wsufcUpwTgu7V65zn5JeNrDt0Q3P3a8NVG0j9HihrTOzzQJxEyLYJZA8AtVCKogQMeE5qek6zCV6H9Vh3hx1m6JYjADvV2WiWHF6mA1WbbqS2jhOdRLrRSUQ9LPtBbZztQYyWPsTpc3X1g996EO45ZZbpE2aG8bFGpWhf/Ob32DcuHEblUMaSLvcvkO3gN1vPNuCBQtEFKetrS03lrh4okPjF7/4Re6CNn196K1wZ3AWGN4WUEErzo833HADvvjFL0oaiS0YxX00Z1efWxXBGt7Wc3cfX3fxd3WMcIzQsfLVr35VSmP1FeWvJCs6AFz63qh4AJwJQtxZ0BJIkZGj6Jzkk1JoobMLi//yN3TMn4/mta1IMxantWYD1qDzkfQSSHqeRJYKVJC49D1e1VdksSMg6yXR3tCIkfvsjgnHvBvJlilAOg0kkoI6laSdi5varO28yDVO6+7JnlbYbNdEFipVFLPtEUkzMdwYbpaaxeI2Yf3i6H/C3padqcSdNFR8Ae89bZdD8kXlN9F/VEvfpjmN7UdRy7w6tr4EiWzREe4TjxDbIIaROf17Xyqe+YBzHFQr6O2vOmS8TZwXGMUg7YpiKLpxPyqNUk34e9/7nssnLfPQtHOA+fnDH/4wbr/9dokw6Thh/jZz+0idc3nbZe4wd/mas4A9f6ujcOHChZJG8vzzz4NlkvqiquZzjNacgdwNDcgC9ljhgXRosqQda/7apbUGdNIS7+wAcIkNLgGnuDu89G3Y5BXbsgHmLe3EuILVAO59OeaSSq5s1gcWL8PCy65A3Suvo64zA6Ot28MHJuyRGsEELIWMRleYzSuxOQaIhghSSWxIpZHcehtMOvEYNO68A5Ai+I0i8gTAUZflAHAeSnPve1SYq9/2kKb1L72zhwMR2BK4K+JaBK4Sv43yxntYAuavEaGZjHvPMx5uAcQAMvyS6tT8ychwlLXt2wA4job77iGKYu09sQGTCikYV8QBYdOI1UvL77gA4j8KiixfvlxUlhmhU3EU7kM7skyNqjuyLAb/ERBT8IKf89GolWa3Ka/wQCLA8QUZF3AnnngiXnnlFWmjlvjYYostpD7wQQcdJB5pVwqpiANrE6dW5wqB7V133QVG7Tm2bJrc1772NanlGafMuz4rT5+5q9aWBfItOzlX0oF40UUXyb+1a9eKIJZSW2U1Finx15Y13N0M1QL2uGhubpaSRyx9RPZAblVX4Wt2B4CHOgoGfnzFA2AK/LAE0rhClkCK7NQDe0J4fhboDtBx33wsvvMepFeuRBOp0IHRDk5SeMnPIgx8eKmkBO3cVjoLaA5ze8pD2/ixaDnxRIzde09gRIOAX0MwNlgzDoBNISv+MyA5P5HeVsTu2cPGziwBJVfJlYKKBMai3W3JKqOgLcWHERDMEuJSeTtKPw7DrPGh5MppGZAbJthaynVp4nHU9qgudX8szmfmyGlNqO8VQu7PkaXfx6a7KfBdunQp/va3v+H+++/H/PnzZVHETcVRbEVPffER9O69996ivDx79mzMmjUL22+/PSZPniwvQeZx8h/PYQNtXVSJOyPq1/7SpeJRarUegRXbzTqXra2tudIezGOjIjRFsQjQXR5b6ceb3c+LFi3CcccdB5Y/Ujom+66lpUWiUOwjBby2EFp5Wu2u6ixQexboK/7CsjVnnnmm1AlevXq1zJUqRFfhMZva66QquCP73U3aM+n0FKDUNYP9nq/U23EAuPQ9U/EA+I2oBNK4IkS0soGJ6CYEdITwWBd4bTteve5PyD79L4zc0IY6xof5PfEJa88ig4SX7MFApe+zYXlFQs9sAtjQUI9R++2D8UcfCa9lKlCXNnTiGLBVPSr2WG9fhdGCzrfF48A9+1nEZtmJvOYoP9eEgg2NmdT4bAZhNosw60e7BSKiBjIMvJSUYvLq+NOHR6dOQwOQTknZJtKgTWuTRrFaGq6h4E0LYdn3k2UENRviyJamih8rGo1lQ+nxv/baawUgvvjiiwJKGD3VaK8NTPWFp3RlG9RqHUkCXr4Ed955Z6FEESCTEjV69GgBxQSk/BmPEtsLrE2B1HgOsJ6H7eZijeUXqHLKKIZGfLfZZhv89Kc/xTHHHOMiwGUanRwfpDufc845Iny1atWqXJSeub8/+MEPpJangmV7DDinRZk6zV22piyQj/kTf96YD3zppZeKdgLfDXxmNe3EPYc1NRyGfDOc0wl2t912W4n+smyVvo/7w+YacgMKcAIHgAtgxAGeouIB8PPruvH6hixGF7IEkuZaaikg0ilDX4StEqSkvvw6Xrn+eiQWLkRTECBFvOMnkE6nkPU7DVhmvmkfscQB9oHbvR8WCBIeMl4S2ckTMfa492DkAfsCdXVCGfYFG0ZUdukVQtfecLYHBFsAWCO5EYDu2cfEcj1VqrJKSQnQJtDt7ILf0QWfP9vaEba1IdG6DsHSpQjWrUX76jUIurrRvmYduja0IeFnpXRTqr4RoydOQaK+DqOmtyDccVskWyahYeI4oLkJoZeGH3ogKVpwNcelp9Tq/ovAdfoBmtNJ7D2+hwLUDzOXfBcFt6QLE3iwpi6pz1pyIt/Ly6Yc255fOyKrN6L76nWo7KuAeI899pAoMQExaVP8p4q/Cqg3B4Dt89ulNdh+ltQ57LDD8PTTT+cA8MiRI/GJT3wCP/nJT1wEuOSjzUT5uYj++9//jtNOO03Ar5Y94s+jjjpKxqCdU2YLqbmFdxk6zV2y5iwQ10/QG9TnywbIZGOce+65UmOXzysdjC4VoeaGxJBviM7LH/7wh/jYxz4m73Juml8u6zZHgR6yjWvtBBUPgB9d2Ym2TIimVP8X//3ppEiMF57NZWZiJrFPVxar587FyrvvQcPqVWhiGSQ/gWQqBd/vgsdyTMKzLWyb+tPu4bqP73loT3oYveceGHvMUcA2WyJMpiQH10SApa6VybjVkLDMerlXq2p4m+hqTt3K7MNfGX1VUWaP4JiRW4neBkB3F8LODmS7OpBta4e/fAU6Fy3G+iXLsG7RIvit61HnB0gHWSR9H+kwQCoEknSyMOc3yCCVSqM7C2STKfheEp2pBNalgOZtZmLrww9DwzZbAxPGI/DS8BhgliCwb9Sjc7nE/RsBHX6IxmQC+1e4KjQXQszzJd3tT3/6k9Cd89VRVPqyvsg0cqxRAXqAlQ6tOWMKTjelNM0c4l133VWiw/Qab7311pJXTKDKlygj0Pnyzuxr2S9W9UTz2nz50hv9mc98JtdpXLgRFP/1r391i7j+DeUB72U7RfLRJV977TVxQjz66KMy1hQUky7/wAMPiFMkrh5un3PADXIHOAs4C2xkAU0rsOdXnUvjkV6+I6677joRNvrf//4nzsU4WO4rPzjffq47qs8C+eZg2wH9rne9Cz/72c+k3GDcSd7ftKZyWsVFgEtv/YoHwPcsaUd9MoFU0bw3UdxPczGJgAh41rdh4bXXAk//G6M2tMPzE0h5aWQDeh8jxFT6/hq2V8x6HtanPYw9aH+MP+pdQMs0Eb8KWTaI0NYzNHaJleacE1FWbiQsFSb8nkq7migsFjXq0hLZJ1jNZpHo7EK2dQO6W9uQWbMOyWVLELz1JtYuWoTWlauB7gwYW/Uo4BwESIZh7p+p9WvFnEX2mdem+rMBv3TAMHKdSfjI1HnINo3E9IMPQvOJxwKN9fCDhER+teC0iVv33+GyptvHNiPT2HGUkXKr1I0vqttuu03UkZmLqYsY/mQ+L0EJASmpwwSl3OwyGIsXL5aoAIEzF0lcGPFnZ2dnr0VSPu+v/ZKULgtDuZYCYv6cNm2a1IMlGGY5Bf4kdTpOi7VBtoJztom5bEceeWSv/DWKYN1zzz0V75Gu1DGzqXap7e1Fr/2ZY4Nj7Xe/+53kZ+tCm9GD8847D5/+9Ker8bZdm50FasoCNrDRzwTMZApdfPHFIl736quvmooc0RZ/5nUusKmw8X1rymg1fDPxtCQVE9Xv+d6++uqr8c53vlPez7rZ73gXAa7hATLIW6toAEzK6N8XtWN8EfJ/cw+IRv00KiiSviGQ6QZefgULr74WDYuWoCHrI5EhHTWNIOvDi5eZHWQHuMP6ZwHfS6A9lUTTLrMw7ugjkNpxByBdbwSwQpalIho1QlhhSFGsHrhoNJgNTZpCVrnoL6P//D3DsGwG4fo2ZNra0L1hA8JFSyTCu/r1N9G6ZBmaslk0+hmkAh+pICFVhhNRHjCjs8Y/Y87dA1ONorOoh1PBmtEm0uwZARYKQohEMkQ29NGdqMfqCeOx28/ORdCYZsJ5ZBgTle5Rk+6fvVZ2+thrQj2mNiqZun/HlXovvqB+9KMf4be//a0oPaunlvVyP/rRj0pJob322gsEKCqEomq9+vLjTx5LUaNnn31WPrO265tvvikgmPljzCcjtZpR2fjLUc+jtGtdVPE6U6ZMEfBNpWlGh5ljxLaRNs39VWCL5+T+pOdRUZjX4gLtyiuvxMMPP5zzSPMeqE55xx13OABchMGWL+Krl2G/kvr8pS99ScaGLoj4k+JkBMVKnStC09wpnQWcBfppAbs8ns3G4PNNJ9a9994rNbrpNNX63bqfDYTt+UBTVOKOz342ye1WRgvEHSL6vmWfUwCTNdu/8Y1vYPr06Ru9V/VYB4DL2IEVeumKBsDtfoj7l3QUrQQS+0QlkrRGq+mnECEjgd3dWHvX/Vh8xx1oXLsGo+Ah6GYt4BSo4ttT9bVCe7eGmsWALWnQHSNGoP7t+2LCIW9H3aTJQH1jT72giJVOtWX6hXMxU5a6YtCe1atoEwpSdW5AZn0rutevR/eadUhQafLVN9C2ZClaly5FKkMqM8FniDTjxn4WKanbGxlVymcJpo5GjCDsXp+j1OSoTJJenGqWDGOa0kdJL0TGD5BNNmL1xPHY5YIfIGyqE1xOUG2UonlsX9Jd+Tt5ZZePQyY3YmSBc+cLPaQISi644ALx6jOaqyD3bW97myxwCH75grMXLbrQideJjH/PhRGBMOtLUlTr5ZdfFnC8YsUK+UdQTAq1epP1pSo9ydxy35e/2ZEEjVATCJMePXHiRBHa4n5sJ89Jii3Pv3Llyo3azX1Z65I5wG4rvAXiANimzVFRluqg8+bNyyl+s49nzpwp9Pvdd99d+tBtzgLOAuW1gA2AZZ0WBDLHak1u/iQVmiJ2dCYyMqzztE2fjqfFyOqO1RyKxigsr91q+eq6NtD3tM7tdE5zDXH44YfnStnlo0tXep87CnTpR29FA+DV3QEeWd6J8UWqAWygrqG+Kpg1uZaccFkaKQBa2/Dy1Vch+5//YExnBgk/iQQDjgnmZrqtVBaQGsCJBLrTSbSNHIFRc3bBqJ12RnriRKSbR8BrbDBRUwJFxYrMBSbY7eqW8lXdbRvgd3Ui29mFxMoVaF+6BG1Ll6Jt6TJ47e1o9EPU+YzwEvQScUc0Zqlh1HNavWcZK0wHDw392mQg62ZitpLLy8OJlJMeEhEOlphwyJc60OUlsD5dj3HvfAcmfugkhI11hswdlZvmfokBlEFiCxgBPnp6E5IV/qLni+rWW28VWipBqr3QYX1W5gYzp0fLF8UpTZrDqSBWf8ZFtGgTUpLfeustiRo888wzAogZCSSFmrWGSYllhDieS5ar3RzVoNS/Kzi2F1X8m4px6fcKqJnHfMABB0jEm2Cr0l/IpXq2C3mdOABWJwYj8lwksQ6zOia4L/uE/fGpT31KqHNOXKeQveHO5SwwNAvo86vaCvZcy+eXDsdbbrlFcoPJ/qFD09aD0Lk3Pi+4uXdo/VLqo+NOaF6f/cw5+6yzzpLUFaZL6WazAfKB4VK3vz/XcwC4P1Yq7D4VDYAXtWfx1OouTCgiBVrAbi8AbBW/obAOAdTLL2PhFVehftFS1IdJ+Y4iSYbg6rZSWEAAphcgSAJZJNHNKPyIZjRMmoSmiROQmDAeYLSTETsTNoXHPNqOboRt64GuLrQvW4budevQsWGDqCx7fogkKc2CYgMBq0mGigl86QAR0BlGHuPINcLIbA7wRgJajC4rBVre0Ab46iYjJRnRshna5bmj7F5+35r2EG6zFbY/7VRg2hT46bSUQiIAljTgnhLG/TJ1d8A2A4dMaezX/uXciS+n119/HV//+teFnkqgohRnvuBIgz799NNBxWa+7PRlZoPP/rY//iIkIGbkgCqjXDwRgJNGzegtQTGpdnadYqVn25FhXWDpC5kRRFvES9vJtjOq/fnPfx4nnXSS3IcDW/3tuf7vZ9PibUcGcwbpTCEbwBYqoyAZc8cYyefm+qT/tnZ7OgsUywIKYJhSwjnVfpbjlGjVWmC5JFKj9R3CuUDnbztntBoEkYpl12o/rzKz+JN9OmfOHCk3uM8++/TSD7Ep03aqSyXfvwPApe+digbAC1szeGl9BmNZL7VYmwAVRhcVsRi5IUkVJSji951dWDv3Hiy+Yy5GtXegvjsbiSk5AFysbsl33lBcFQY88r9+MoWuRAKZZBIZCjszxzcRSrkhgsZ0IiWljEJGdRGg3g9EsIqgkt0qatFRKaQk6VUEjgiRZD1eAZHmfBTaEqXoqLt7j0aOHQOENf5rY2FzHwlJKycul2guwXAYSrvbmhqR3n4bbHX00cD2WwJ5CaIWAAAgAElEQVT1aWQ8jkGCYKMiLRcWJNy/bX0mxNTGJHYdW9kCWPLk0ZkQhvjb3/6G888/H//6178kj5bfceFDsMKoKSN0zJ21gYoNdhRQ2p5+XTTFvf3xCK9albnCBEgvvPACSJfV6PDq1asFFPPvjBLb7eZLWHN/SYnmgsumZjOHeNKkSQLgTzzxRBxxxBG5TnRRiP6N54HspeNJj6GNmYtN6vP9998vESK1O2nsl112Gfbdd98c1Z3MAbc5CzgLlNcCGsW152obyNgRQX4m64aOTKoA8zlfunRpTk/CBkP2vFDeO3RXH4oF2KcUpfzOd74jKUXU5dD3sqy4IraW7Wiu9PetA8BDGRGDO7aiAfBTq7uxusvHiAKXQOplKmG5mpCdIbwaeEPMwWpHkn/Z3Q2sXo9Xrr4W/n+exZju7KaL0igu7j9mGVzvDbejJMyaQ68CKpnvi2TS1ALulZfN0kGaBUzxq8A4LWwUG/YUFwp8k2MUEKDKBNpDjTclkvidF4ldCUc+KrlkgK8R2Yoh4WgcGLBtEDBzk/0k1Z8T6B49Eth5FrZ89xHwZs4E6pKCzAMvCWpGcyku5ZgEAPffCcT83z3G1WN6U+XnM+pChsDkxhtvlAUM83aV2qwvsqlTp4rQxXve8x6JpPYVAbYp0n09Hn0B4Pj+FNAiZZr/2CYuqgiE16xZI3RqXmvZsmUC1LU2Jb+jIiXBMPN9CbKoJk3lZwos2QCr0l/I1Ti9xEtoUQ38wgsvlH+kueuCiOJl55xzjpRDUuErFxmqxh53ba5FC2j0VhkZcb0HG+zoZz6/dFz+8pe/lJx+akDYx7vnu3pHiq4T2Idat/3ggw+W9QKjwHbOeHwNoL9X+vvWAeDSj8+KBsAPLO0QTFE3gOjXgE0YRYAJPAzQMVRVwo0cjTXISGmkzHMv4LWr/oD65StRH3QhTeZs1uRnShSQOCVSk5a00USAIMItLM1j6tNGeaUOHA+4qwzPuMeGknUr4lAJE1lVKruIRzHKauuU9ehCS+A3h1pNM3K1gaXjtI9MdFJqDesYlHOaRF6h4TBKHBjniaFemw6X0wtN3vzGsRQkPGSSKaz1AjRtNQONu87GhLcfgARzVyj0lGDpIzNCmGFuADB/Y25z/821qivAgZMaisuc6H9zNrmnHcUliLzhhhtwySWX4D//+U8uWqe0Jy5mWObgIx/5CFjzjwDTpjXriy5fDde4mJX9Qo2/GONR5PhiiyCY4Jj7kUJtfB9GNIvbjBkzRLWa0V/mmOrf7fPqdwUyoztNZIG4jUmJ/O53v4unnnoqN1a4z3vf+15ZKNOxootkt0B2w8hZoDIsYANebZEd1Yu3UudwRoLJIqKmxH333ZfbzX5PVMYdulYMxAI2qOXYYMSXfcwUKUaC7U3Hwqbe8QO5dqn2dQC4VJbuuU5FA+Db3tqAiUXO/zWmiJSKmP4pVWWBlETt1FC+VIpNdGSx9tZ78Nbf78SYrjY0svyO4BMCYOabMHMzKcdJ2ZtEgCwLxTKaF3iGdquyWwMANKUfFpV8xRhyzdtUuwhSYe5FcG9P8Fno1qw97AWs/2tq+gpIZgkm5vgavrPJLxdxriS6Eil0NzUhtcO2GLff2zBi9iwkxoyWCHYO4UYAmK3uf8y39z1SAOvIaU3FdRwVxqzm6dOoPCD1e5kLTLGif/7zn5LPxU3BCV9+LS0t+OAHPyglkvbff/9eyr1x2rO+BOOiWHZuWAFvxZ2qzBawHSp0VDC3/C9/+UuvcUTQe9FFF4lqKHOz7cW2ywEucwe6yzsLbMYCcSdXnOJMNhHz+snwoJaDDZ76wxByHVB5Fog7uo866iicffbZklqkW6VHeDdnVQeAN2ehwv+9YgFwhx/i3iVFrAGs5WuihE2hqErUNooAKwCOsFSYyCCRDYBla/Hq7/6A4D/PYlRXl2Abod1JJDJSIfZ9oU+HEgEmuPbgEQBHNWEl09QB4MKP5mKdsVdtX+MwYb8aQMzIfhRqZqQ4oIuDpbJMHjFzd7u9BNrSdUjPmIamXWdj4j57wJs6FahLm3JIUu/I0KgV3vdkpA/sprJhiI5siCNamgZ2YBn3jtNW+SIj+L355ptx/fXXyyLGLlXEphLQkgpNQanjjz8eW2yxRa86wfbtKO3VBkc2qC7jrbtLF8EC7Gcugv/4xz+KwjPLUuniiNT0r3zlK5ITTAaBXTJFx0kRmuRO6SzgLFAgC+Sbx+MgmE7Ub3/723juuedyaSf2cdUOlgpkyqo5jQ2Ax44dK86NU045pVfd9mrvUweASz8cKxYAr+n28cjyruLVAO6Vp9vDlTXazswfjdjKEQMVXjbKB86i+z8v4JXfXoNR61qRZt4p64UiKcJMhgZLIrWQYqPkUEPTNYVxjOa026rLAuK8YHcy8kvHRpQoLJJcBMiMBEfxfckOlrxkT3J9syNHIL39thi17x5o3mVHYFQz4LG6cOQ04Ugxp4nGTY4oH4mt9d9bsiEbCvV5z/H1VWFgjdDajeWLjMCEObfM5WJuMFWaSZHm30hzYw4nfxLEkM56zDHHgIq+BDhKd7ajwfYCST87ymtVDJEBN5Jjh4I4pD6zRqhdKouMAdaXnj17di/qs16k2hdRAzaWO8BZoMosEAfA9nzOz2QRMQJM5xdLnnHT94xjeFRZZ1vN1X5m+tMPfvAD7Lbbbr2i+9U+dzsAXPqxWbEAeGmHjydWsQZwkVQ5e7FkeyWLCnzlpjVbDRbOGh2iwAc2dGL5727Cmn88ijFdHajzCWqTRi2YxyVDBCLIFCkN58SYDAXaAeDSD/TCXZHg19ADTIYvyxXR/eFFeb6BKFJ3JRPoqq9H3YwZaN51V4zeZRZSM1uAxjR8oTwTLkeOFgHWEleOMtD5OZc9PKCmUzRu1pg6bN1sVKQrfbPFrmxxKv3c1dUlpS1uu+02ATMUoNJavfJ8ReUQ+DI84YQTcOSRR2KXXXbJvRj1pamUZwXXWmqp0u3j2jcwC+gC+Oc//zkuvfRScaKwr5mfzbyxc889Fx/4wAckR1vHj32Fal9EDcxabm9ngeqzQF8UaN4JxQn/8Y9/yHP+0EMP5VhB+Z716rvz4d1i9vuYMWPwjW98Q0ojau5vrTiyHQAu/fiuWAD8alsW/13XjXHFLIGUs3dvAEzwIaq/ES/VQJFAmKo+fCQzWQT/ewsvXn41Rr71FkZksqY4T5gQ6jP3CT0/oseSUm0yf00EmJuDwKUf6kO7ogGoURiYo8OEg5FgXeiQ5ZaS8MMA3ekQHSkgHDcKjXN2wdg99kTDNlvDo1BDihR5Cmp58CMHDHWaDUjTcWFTEwaeBbyqy8e+ExowsaFIjqOhmXGjo3nvNjjVHWwvPwEMawWzluutt96aEzeJe/VHjhyJd7zjHUKLZn7w6NGjc55/OxpsgxwHeArcoWU+HYHuww8/jG9961t49NFHc7njbBbF00iLnEnFdWtz46HMneYu7ywwAAvEqcz8nc89Ffn/+te/CmvoySefFEdpPOfXptIO4JJu1zJbQPuR73eWPjrwwAM3cnJX+7vcAeDSD7KKBcA0xbxlHVLqpkHqERV268WAVvVg6xKksSoIlrxM1pBN8rsAnu8j7OjC6gcexoo//Rnj2rtztWUlSIxMTsGIub9Cl9XCSSo/3KOwVdgbc2crkgUMNV5oASKVFqliUas5TErstjuZwLoRKTRuMwNj3rY7mmfvjPSkyUC6TkCv1DBOGGAq/ICEURqXM+cAsDY/4kTr0OnnXREAHzqlCU3FLB3Wz7b0Zzfbm58vSmv/nRToxx57DH/+85+lbjDLE2lEl9diXjBLErH00HHHHSdCWdtvv700w1aGtGlw1f7S7I+Nh9M+pDyed955IqK2YcOGnMDajjvuiAsuuAAsnUH6vDy+lviajhE3HobTaHH3Wo0WsAEwP69btw6PPPKIiCeyBjDrfuumef3qaHUU6GrscTNXNzY24owzzsBnP/tZYfNo5LdWnBoOAJd+bFY0AKYQ1l2L2zGpCNGszQFgwhJTDCeBIAyl3I0nNWoidawwi2DFaiy99Bp0vfASGrNZpFgbltTY0DeaWDmQpABey+T0jjiXvtvdFQdsASbpmg5FQkCwoUD7iSSynofOZBKJCePQuPduGL3HrmiYOROJxiap6SvekSgfXM6S8MgRMGJZVo1gOScjxKoAbRMF+uED4np+dbePY6b3Lgsw4Hst4QE2CIl76+1m2Eq9rOf6xBNP4JprrpFoMOs92sCFixxGgw899FARyjjiiCNE7dfeRxdGJbxVd6kSWID54qQ/UvxGQS37nqIpH/vYx2ThZIPfuGq4A8Al6CR3CWeBIVhA3xkEvvPmzZPUGJY5W7hwoVCgFeTawCj+2T3nQ+iAMh261157SV73QQcdlJvDaymVyQHg0g+sigbANMer6zP4b2umyFRoRRoW4pCPFLUygkRGwTkKAMoHH+joRMejz+Cl6/6Asa3r0cg6oCx7JPVf+T9zvihlNBLJ6gFSjgpd+gE/6CsSAAcmM5fODcJXPwl0eR42NNRhxA7bY/Ree6Bx552RmjAeSKdN70eR3yh+3ONUiQjxEg+Oyg7rIIvk0+TXXC3qfgDgTj9EvZfAAZNM7dlq2Ta1UFEQk48m/e9//1s8/oz2vfzyy70oUTwn8zznzJkjtQIZEZ44cWIv8KPnrhY7uXZubAF77LAmM4Eu1cPJFtAxs88+++DCCy/MCV/ZuebxM7qFsRtlzgLlt4Cmt9jMHWX7UOGdcz+dXUx3eOGFF0T4igwgUqHjKQ3xCOGmHK3lv/Ph2YJ8Dgq7nxoaGvC5z30OZ511lqQ2cdO/18qc7QBw6cd+xQNgmmT+sg7JmSwGFbrH5LGorIASclS1cq/ZU+FrEGSlBqy/fDWW3HQr2v75GMZkM0JupSCSKANLjC8wdYFDfiKg5hlcBLj0Q32oV2QdZ1Pblz+yiRAd6QQyo0dg5J57YOz++6GeuYUNI6K6v2Zfw43vQbkKbjmSjDa4NRwiLwtHhx/9bSCZvOsyAbZqTmHHUXVDvdmqOX79+vUSDb7iiitw++23y0LI3kiJnjFjhuQFs/TNpEmTepW+qZWXZ9V0WAEamm9xzNNyDJx//vmSL66MATIBfvrTnwodng6RWhFMKYAZ3SmcBSrWAvqMyyrM5AfJM82SeNdddx1uuOEGvPjii7n63rqfA7cV26X9apjN9NI+Z5SXJQ+p63D00UfLeLDBr6NA98u0bqc8FqgKAEwq9N2L24ss7BMDpUbxyPyLosC5ikjifQqQoCJ0ZxYdL72M1y65DCPXrkMqm0E6JPT1JBosyr4EQpL7G9UJdgC46h7GKPYraNVPAG11SQQtEzF2n30w+v+n5kiub32dAb9a1FeHkHhNovEllbG8KOc3MoMOPYspz5GjOtORJrnC5T5tt6rTx54T6jG1kdJaw2NTFWlGAUiHu+iiiyQarJu+LKdNmybKkZ/61Kcwfvx4B4SqdHjEwa/exn//+18pezR37txcuSz+7dhjj5XvZ82alVtIO6dHlXa+a/awsYCyN/SGyeig5sOPf/xjSXtZtGhRriQeI782WBo2RqqhG+0rSk/wSyf2xz/+cXz961/H1KlTheIe1wupBcemiwCXfkBXBQCmWYpFhVbsQYmi/JtBJTY8NoAkMPnAfgLB2lasufFGrHjoHxifDZDM+hLplYq/pETn6gFTNVjL25S+s90VB28BCpmJ/JUHdKZTSG45A+PfeTAaZ++C5DhSnlMS788xlSVXnAwCM3YiJ3Zv1nt0TrYqR3XmL1FJJC2YZcZbLl7c502s7g5w0KQGjEoPXD168JYp75H6IuQLtLW1FfPnz8dll12Ge+65J9cwLpC43/Tp0/HJT35SgLCKaDhRlPL230CvHs8Z5/FUe73yyivxwx/+UOp+Kkim04OCWO95z3tACl0tLJIGai+3v7NANVqAVGadt/ncktVBCixFEJn7q5s+09xf3pLigHZbtVlAI7pass5uPwUMWfro/e9/v4wJ3eLR/mp3bDoAXPpRWzUAmKYpNBW6J8bWQ23mdUxKpgHEPdNpPAkzQBBQHMsD2jvRsWABXr76dxi/ch0au7rlHKwXGyZCBCKaZOLJVIXWz6XvbnfFwVhAIrGkPacSaE2mkNp6a7S861DUz9kFYHmjZCo3UMIoT1iZA0oksAtg5USuorGmzILe462HLG1loG+y+as6szhqerOU4houm4IdfRkyP2zBggVSCuPiiy8WURSNEvPludVWW+HLX/4yPv3pT5vnMOeZGC4Wq+77zBcBfvrppwX8kgLPvyuN7rTTTpOoAR0fXFjVWs5Ydfeka72zQN8WsB1dnMMJfjmnMxKsIJegV59rzu2cy7VGvJvXq3N0qTilzQA49dRTpXwd53HtV80HryWnpgPApR+zVQWAC0uFNvE1Q221cnt79UEP8TXK1oz+ao4MgiiTM5tFsGYV1tx+J1beeT8mMGE57JEyEiDsmWrAHkOJURS49N3trjhYC7D8VXfagz99OsYecThG7rU3wpHNUtuXGIoTtoZ/RQAtQfXwqJBWwkSGVetKHSAcD1ojWtvV23+9Me+gr/Z3B1QfBw6Z0jjYW6zK42zAozfARRDpctdee62A4DVr1uSiCaRTHX744RIZZIkkt1Cqrm7XhbH+ZF9feuml0p9UB1enBhdLpEsef/zxSFOQLip5VEsLpurqOddaZ4H+W4DvU3VcsuQdmTvt7e1yAnnX5nFe6vcEwzaA7v9V3Z7lsoD2ne2oZFuo33H22WdLNQd1cuRrYy28xx0ALv3oqyoATPMUjgrduxCSml7oqjEQnLdbuKCS6jYegmwWHjLoXPAy3vzNFRixeg1SfhZJYqKofA5zgUUNy0zdpe9pd8UhWCAB30uiu7ER6f33xqT3H4fEqNEASxxFKlYho/zymQINzPU2HAIS4RMyVuRTTk28JydYRbKMMyY3MgY4VNZnA0xtSGHXscNHAEsXQwpqbDDMF+qSJUtw/fXXS3Swq6tLFk58iW699db4zne+g5NPPtkB4CE8FeU41I74c7H07LPPSl8y99emxDHXm5H+LbbYYqOFUy0slsphe3dNZ4FSWUABLEUOydb5y1/+IvO3UqPtZ13nBC2JE88fLlWb3XUGbwGbnWP3HzUcKGLId3Y8/SU+j1f7vO4A8ODHz2CPrDoAzBstDBW6vwijj9xgiSgYlMMIbwAfyZWrsf62O7H4vvsxys+iPsvcTuYscN8gokRHENhFgQc7Zkt+HIFp1ksiObUFY445AqmD95MyRwlN8GWeN6P8EeSl0yMbIdmUIcMDSPYGuJYoltKlezlG+js8I2sw/3fO2DrMaBo+Ali8dX0pKu1VB4d6lFkah7UD//CHP+QAcHNzM8444wyhx1b7S7PkD0OZL2irw5IOySg/Ra6oDqtjgdHfCy64AO9973tz4NdeMLs+L3Mnuss7C/TDApzDqeuw3XbbCYuHz61GCHXujz/LtaII3A/z1OQu6uDgzU2YMAFf+cpXpHpDvN6vrQSthqj2ed0B4NIP6aoEwIWlQg/S6BGlTqjOHkscAV5XRhShF152BcYsX4kRWUOBDZirIvnACYQsiyNlkQZ5XXdYyS3Arur2PNRPb8H4Y94NHLgvUFcfUdlFGisql+WZGC5LXkk3hwJ7zZZPnEPVwYdOCljVFeCAifUYVz+QwkklN+WAL2h7gxXk2i86zQPTF6e+GHkhfvfMM8/ga1/7Gh588MEcQFIAzLwit1WXBewoAGuBkuZMiqTSJdn/H/vYxyRnbObMmTm1UHvBXO0LperqMddaZ4HBWYDP9Nq1a9HS0iLPcdzJqc80f5LZQ4eYLZI0uKu6o8phAdtBqe98pq/Qeb3ttttuskm1Mp87AFz6kVeVAJhmKhwVenBGp8gvsawA4NBHkPCkLnCweq3kAq++536M6syYOsAJFr4xOcNUhzYwySHgwVm+9EdJXV7PQ0djPer33RNTTzweGD0WSDHaGoJcd3FsEOQGkgEMap0xB5glsDz9WxGbvqIrwJEtjaiXa9XOxhejTXtTkQxbBEPv1s4No1IolYEvv/xyyQcmBVrBsVKgP/ShDznV0CobKhoBZu4v6/5+73vfy0WH2L+M/n7/+9/HBz7wASmfYQNfvdVaWTBVWde55joL9NsCfL4JZhkBnj17tuT38z1QV1fXq8yZXTdWVaP7fRG3Y0VZQFOYOG/TeUmG1kc/+tGcU6PW520HgEs/HKsWANNUhaFCD87o1LkStV3RuvIRJj0kQh/o7kb7cwuw+Irfo2nVWiT9biQlD5T7RYmhVr3XwV3dHVVqCzCvN5tMoX10M0bstycmH3oIMHUykE5K35sMXpP1G7KfI3Vhww3QrTglGnyWAMqEOHpaU6nNUpLr2cJHtgpkPB+UjWHE4KabbsJVV12FV199VRZQVIamEJJGCQ877DCcf/752HnnnR0FuiQ9WLiL6FhYuHAhfvCDH+CGG27IRYb4N60XueWWW+bKHsWF0mp9IVU4a7szOQuUxwIaEaQCNIHQJZdcIg2JM320JqzqO/DvTuiuPH02lKvaOcAEwMccc4zk/hIIDxdauwPAQxlBgzu2qgFwOanQudI1huUcYdsAiSCDxNLVWP/3+7Ho3vswKtuNdJYUaEZ+uavR/rVh0eC6zh1VSguw9wiCO5MJbGiuh7fVFph88IFonj0bGNkEEATTI5JIIgipDG2cHSGyMKUJ+Z/iAOD2bIDmlId9JzaU0iQlvZa+BElzYxQgHhUmyJ03b57kfrJWJH+3F0MKfvfZZx8RxTr44IM3yisq6Q25iw3aAhwLFMVhaZTVq1cbxfUgAEEvQfGJJ57Yq+yRXsgtjAdtcnegs0BJLcB5Xp2WrO196KGH4qWXXsqlNNi5osoK0nQYOw2mpI12Fxu0BWxn9m677YZvfvObouCv23Co7+wA8KCHz6APrGoAzLsuNxVaC9UIDg4DJJkP2pFB24uv4I2rrsGYlatR39klYCjhRWmjjv086AFbzgMpehUkPXQmgI5kEv7oERi33baYcMjB8LbZEmioB9L1IOIlRZ4YWCLAEv6PKNJFuAEKYG0/Ko3tR6aLcPbynlKBq/0CtBc4pMq9/vrrAoYeffRRoTor8GXLbc/yvvvuK/TY/fffP0ePHQ4v1vL2YGGvzv6ksNkvfvEL/Pa3v831L7+nWizzvan8bG92BMFFfwvbH+5szgLFsIDN2uA7gGrvX/3qV/HQQw/lWDv2c63zfF8lkorRRnfOwllA+2/MmDE4/fTTRdiQjm4FxsPhPe0AcOHGU3/PVPUAmDdaFio01Z9FAIvlbaz4Hr/LBghXrsXq2+di1b33YWzWB7I+kp4HPxEgJFBO1JZYUX8HXDXvJzCW0SafgmZAkE6hPZnE+qYGjNl5J0w55GDUb7M1kK4D0ikKP0elsgiCixcBXtGRxX6TGjGpoXbHlOaE0f78rPmdjPhSCIlUZ/5NxVDseoJUkzzppJNw5plnSo6oTaOu5vE4XNv+5z//WRwe7HNdKDP6e+655+KEE07IUd110WQrhjoAPFxHjbvvarKAzvF2pJd1gG+88UapC7t06VJheaizU7UiGDVWx2c13a9rq7HA29/+dklfYv1fbsMB+GrfOwBc+qegJgBwWajQVIHm/70EmA+cEkEsJqkYVWh0Z9H6+FNYfM3v0bx+PdIh84ApiGVo0Cwb67bqsYApZmRErZIhATCdGWkpj5T1EsikPHTUJdGy/z4Y985DgBktQF1awsCkvEvJpCJtK7p8HDalCSNkENbWZkeAFbyo8AnVflnnV6mt6kVWr3FTUxMOOOAAEUraa6+9er1M9bxONbS6xsubb74p0d+LLrooB37Z/x/5yEeE/kzFWF04cRFtg2AHfqurr11rh7cFlAZtCyHyGWbaAwXwfv7zn4vmgz7nnMuZ+sJ9hhNwqoVRwvfxDjvsIAwtOjE1t5v3Nlwc1g4Al34k1wQAptlKToWmpLMo7kagQ7nQWt+VqPiNRWi97XasePJJNGa7kfSzOfDLnGC3VY8FWNaIHg6qeSep9i3K0Gl6QExZKwLkFLC2zkM4vQXTTjweI3beCaivB5KpXiV+C33XyzuyOG6L5kKftqLOFxfCYJ4ny9/we1340PvPiEBDQwPmzJmD73znOzj88MPl7wqKLW+rfHSgqKK6ebONueuuu6SGM/MBdUyQNseyR5///Od7HW/n/NrUSNfnmzWz28FZoCIsYD+3toOTAIngl/PB73//e8yfPx8UzCIzSI+piBtwjeiXBcaPH4/TTjtNqM/6vtZ52k5j6tfJqnQnB4BL33E1A4BputJSoSP1KwXAdt8RDBMgb+jA2if/hdev+wNGt7VihE+RLGIhr6iAqPTDaLhc0SRvs4YzATFLHZELnQioAG5yfrMpoC0JrG9uwoyjj8LYgw5CYsxoI5JVhK3TD0V76+DJjUU4e/lPqSBH3A9RSaSvfOUrkv+pXmKlwTY2NmLXXXfFl770JaE8O9Gj8vffQFtg97ceqwsgRn4uvPBCobyzb5X+yIjBt771Leyyyy7OqTFQg7v9nQWqzALxdwIBL4Wy7rzzTtxxxx1gfXD+zsgwI8IKiG0gpefQSLHuo+8U20kWB9755qgqM2FZmmvP2QS57B9+R4c1HdoXX3wx6uvrcwCYjbT1PmrdcekAcOmHZU0B4NJRoXPh3igCnId6ylzg7gw6Xn0DS2++BXj+RTR3dcPzo7RQebpL3+HuioOwQCRaZoodEfMmEDKXW3jsBgB7oVH59sMMskmgq6EerSOascUpJ2PU7rsBI5qAVOFB8LpMgBlNacweU3sCWOwpLkzsF999992HI488UsAPX5aaKzZ27FiccsopEvUdOXJkDhw7ivMgxnsZD9FIfXyxw++feuopfPnLXxaVb/7OiP+oUbjPZhEAACAASURBVKNy0V8dK47+WMYOdJd2FiiyBew5Qp2fdtRwzZo1ePzxxyUqfPfdd+ONN96Q2sH8x/dFPgCr843SqW1RLUaVVXtCr1PkW6zp03N+Zl/QprTt2972Nlx55ZXYbrvteoFfB4BrehhUxM3VFACmRUtDhe4BwFr9VdFsDuIQALMucHsXVj/wEJbfeDPGdnQh5RsarUsBrojx3+9GSAmrMCGRX1+Y7wzlR71IGnTAuL4nWlfZwEcGIToa6pDdYjq2+OAH0bTj9kBDXa4+cL8vvJkdV3T62GtCPVoaU4U6ZcWdRwWwqPB83HHHycKGAJiAhy/Q0aNHS83Aj370o7K4UQBkf664m3IN6tMC+UAwBa+uvvpqoT/bAJflrJg3xvJWdr6vM6+zgLNA7VogH4i1HWCq8UCQ9dZbb+GRRx7B/fffj6effhrLly+XagEbNmxAZ2dnrhxe/HhaTyOVKrjlAPDgxpTO6Xxf893N3xn53XHHHaUs4WGHHSa23tTmIsCDs707qm8L1BwA5q2WhgptwI8C4CCSOTIAWNSwTIg3E6Dr+QVYdfNt6HrxJTRnsiBUcQC4mh7L0FCcWdSI1GeJAluuD0pCSzifkeEoIRgeuhLAuoY6bHHE4Rh5+KHAxAlR3njh7p0A+B2TGzG6rvDR5cK1cmhn0pcnyx3RW7xu3bpcLeDm5mZ84xvfEGCkdCn13vOqtf7SHJplK+/o+MJWae+M/rLEEUtdab+S8k41aOb/cjEVpzVW3t25FjkLOAsUwgJ9MUX0HUCQxY2AS/fl7wS+L774ojhRWVJpwYIFAojXr1+fA2Y6vyiI5jkYsdTKA4Vo/3A7R7y/yN5idQa+uz/1qU/lzKFzeL73dq2/yx0FuvRPRU0CYFKh713SgfH1xQQFWsyXKr9ANoJAJg5H3V+WOzKq0N6aVqya/zCW/f1OjG9tQ9oP5Bi3VYsFJKnb9CwTfUPG8M3YkuJGIenQps8ZHaZCdCKRlDHRkfTQPHsnjDvlA0hvNVPKZhVyIwA+evoIo0Jeg5v9QmQE8Atf+ILQ2Lgg4d8OPPBAzJs3L3fnds6QiwBX34DQ/tYFEyMvXJxefvnlsliyKfF77rknvvnNb+Loo4+WGx0uaqHV16uuxc4ChbVAHFDZzq9N1QK23yf8vHjxYjz44IMipsVaw4sWLRIHqz3P8H1DwKYK07UOxArbUxufjbZlOcL/9//+n6S08Pd49Hc45f6qhRwALvbI2/j8NQmAeZuvbcjiubXdGFe0yJhUhc1ZlGCnp9KroUjLHsRNmQzWv7gQy2+5DXUvLEBjxiT/u62aLMAQcOS2IOWZvR2a4kYJKYsUwGfU32MU2EPgA2EyiSCVRNfkCZjy6U+ikTToAgLgTBCiOwAOn1qbAlgcHfZC5Gc/+xnOOeccoa2p2jMFr0ih4sbvbI+/E8GqpufLtDUeAebi8z//+Y8oPDMKrEC3rq5OVENZ4op5wPaxLge4+vrdtdhZoL8WsJ1kCpTsn3qeeDQxDn5tpxk/MzJ888034/bbb5fIcFtbm6zTNNVGo8pu7dbfnurZT21PoMv5miUMqfjMUoXx93T8HTBc7O0A8MDH1VCPqFkATMOUhgod74KeyLD8hWrQREOtbVg370GsvvV2jGjvgBeQQjvAzQ4bD/jgAV5rOOze24ex6TsmzVmiuz3538wJTkZlkHx6OpJhpPKdQDb04Hsesh7QNXkSWj7zSTTuVFgA3JYJML4+ibeNr6/Z3rJfhr/85S9F5ErztnjTn/zkJ6UeJCmw9qa1gofLy7NWBoAd2WEfUtCGkX/SnG0115133hk/+tGPJPqrThLn8KiVUeDuw1mgbwtwjtD5PT7n55sD7PnB/hy/goJoAuFLLrkEN910k6hJKwjmddXB6vpnYBbQtCTSno899lh5Z9OJGe8vO/Kbr38GdtXq2tsB4NL3V00D4NJQofN1WoggKovDOLBkh2ay6H7pFaxkLvALC9CU6UJSONJR/qiUR7LUpaMIsY3RTB6qlT/sQPCAnhhJ1ZWIrfkp5YzkC/O7YFzbyWD7MiTqy9JHIYJEYKL9AQEwUTGFsaLvqQbN0kheGu0JoC2dwOg9d8P4k45HaovpBc0BXtXlY5exddhyRG0qQIu9IxVovkDpnWfUj/UeVZRk4sSJOP/88/Hud78bVIKWfpTnamD5v/lUh/OdwwbkDlwP6PHbaGc7VzsfpZHRXwrXMMr/8ssv5xZLI0aMwIc//GEBwMwBt7dK6pO+xkq+7/NFPfKN476iI5vbt5LsMrRR4452Foje19E839dc31cE2LZfX++K9vZ2oefecMMN4nDV94o9Z7l+2NgCtmMiPr9PmjQJJ598sogWUr9BwW98PtxU5L6Wbe4AcOl7t6YBMM1ZLCp0PHio0FUzPE3WaAhfskVDpPwAWN+F1Q8/jpVz70DTiqWoY3QYVL5jKR2TS5qAL2JLchQFlxIGqJFmy+9lIo7+DTyEXPoBVklXJHjlRuBKI1K12ZQ1MnR1/vSoIhw1OogcFB4pzXJoQmr/ZmU/IBUCSVHECuEn+T2/izotkUZbOomOlnHY4rh3o2mPPYCRIwuqAs383wMnNUgUuFY3GxhRrIQ5v6+99poAYH1Rjhs3DmeddRYOP/xwbLHFFjlQpIv+vhYt9vf2vrrYiYOGfN5pBywGN/LigJdn0ZJW+jf2M+v73nLLLdLXumDaf//9hQrPsZCvr8rVJ5tacNttioPYvsabWtamd9oOof7cp17L0cIHN07dUbVpAX0u4iBNwTS/p2I0o5V873CzU2xq0ypDuystb8QouZ2HTdoznZYf//jHhfbMz/Zmz+1Da0F1H+0AcOn7r+YBME1aDCo0cY8ApRjj2UaooWcAsICuMICXCRG8tRyr7r4LbY88jIauDBJZs7Dz+C/wkeB+Ebr2PaoOR2DNlo12kd9BPSkKgJO+yd3NKXgrtZliDMzRZU4vwS/FriRA7xlfQxggSCYkamwYz9yH/Qf4XoBAjk3CTyTRXlcPf/IEbPGuQ9C4127AqNFAurCR2pVdAd41tRENydodEPEFP/OAzz77bBEk4YtV/87Pc+bMEQ/zXnvtha222kpUJpWy1h9q1ab2sQecUuIc5XZQj2FOlZULJnuhZANIUp+vv/56Eb5SwTP+nRH/z3zmMzjzzDNzFDoFkLp47Q8wHFzLN33UptgBfYFebXN8QWiDX3u86WKRi3G79qkKydgLe9tJlO86xbCBO6ezQDVYQOcd+znjZzt1hs8Sa9O++eabuXlKy/hUwz2Wo42cqzg38aeWkNp6661xwgknSPqSRn51PqKNXbqS6SkHgEs/YocFACYV+p7F7ZjQUIRIWVzOOfY7QbDRfDbANtGZQcczz2LFX/4K/7U30eAHhkYroCpAEqEAK8Is5o8SBBOIRUhMOLoSDXYy0gN6WnKBWQBpalWRtszyvUJrllcfq/hG0XdDhSZM9rkfHRgeo750ZxAcJ3M1R4PQF1o0KdDsq2wihaB5FIKttsLkffbGqN3nAKOaWVAw8pgMqNl97syI9LpMgKOnNRXmhBV6Fl3Qa3SQ9OdTTjkFd999d65shQJXvngpqrH99tvjyCOPlJJJBMItLS0YP358L8BsL3xs4LUpb7QtyBVfOFWo+SqyWRrhZeP4WaOTCuJYqoTKrFT8JvVZF0jpdBrHHHOMRBFYPzIeRVbgWy4ArPcTB5v5wG++8dcXU0HHt/69r5/2otLueBdhqcjHwDWqjBZQkJaP5aPP8YoVK6S+OAGw7Uwq5/xSRpNt9tL2PKfOzRkzZkiJwo9+9KPybtb53p6TdB4f7iwVB4A3O8QKvsOwAMC0WlGo0H2B0JhYFRWCVRc6Efjw1q3Hqvsfwtp7H0T9yjVIZ30kPUNzZkQxGRJyGVBlIsAE7lE0kuRoOf8gRLQKPnyq54Q0me8ZGnkqAsDiZvB66M8M85rFNqGvKfhLUjr9DybnN5RIvXgt5XsP3Umg0wO600l4o0ehrqUFzdtsgzF77IHU1KkA65N6HoPIBd3aswFGpDzsN7G3+FNBL1IBJ9OXqp1bxHrAzCO69957sWTJElmc2J5nBQwjR46UqDAjwrNmzcLMmTOFIs1cJL6M9YWbDwDnu3V7vzjIqQBTVU0TtC+5CNWFpS4q+bfnn39eqM9z587NLZj49x122EH6/bjjjut1r3a/VMridFOg1258nHUQB7v59s0X/e0L/Gs7hvvismoeDtfQolsg7jiLO4sUpP32t78VtlFra2suPSMeOS56Y6voArZjjs0+4IAD8JGPfASf+MQnNlL3jwNg7j/c5ygHgEs/2IcNAKZpi0GFjneZsJctLSvz91BAlKFDB0hlffhvLsHqu+ah7Z9PoGHDBqSlbg7L6ZjoL7OAIykfEwGO8lV5cuapum1gFpAu8eiISCAZmEiv5AKTvmywrvw9CEgtpL0F/SLBskZyKYaL6Yxg8rBReO5OJuA3NSI5aQIweRLS06dh3OxZqJ/WAtQ1AMkUkPLksEjqbGCN3sTea7oDbDcqje1HFpZWXbAGFuhE9mLFfsGuXr0aV155Jf7+979LmRwuUhQI89IKEuTpC0OhXhFAMSq80047CRiePHky6KEmrZaKlLrlqyMZz+GshGhjgUxc8tPEhVK0j9hPpD6fd955+NWvftVLzIwCZ6eeeqoAYwpf9RUt5bnKBYI3F+m17zPezjgQtu/PHvfqMOjLadNXNKVcNin54HIXdBbYjAVsJk/8ORPndhBI1Pf000/HP/7xD/k9H/vHGXpjC9BOrMhAnQY6DwiC7feqnTakc5g6HIb7HOUAcOmfqGEFgItKhbbVmaN+ZJ5oT3Ymo7lGGloozN0ZtP93AZb89Q6EC1/GiK4upAMCtEjqWXN/JSps5K/CXO1gB4AH96hEidQMx7KEkeQCM8+a2Nb0TxCyKLup/ceavuzBbODDT6bQnUzCTyXhjWhGeswYYPw41E+dgrFbbom6mdOBsWOAurSp9Zsg5dlE7aMKSgXVLFvRkcW+kxoxuRi0/sEZt2hHxb3ufGFq/i+psrfeeisef/xxvPDCC9iwYYO0gy9T0qYJGHRffeEyj4vgl1RpRohJpyUQ5nfTp08HI8c8xn5Z23lK9mJouL+0h9Lpdn43+4bKq3/6058E5BIIKyW6vr4ehx12mNT83XXXXeV7HQP5rl+uPulP1FeBLscm6fysNUqVWc1zpuOGv/PvdMpoqRDeJ8ckHTmkglNIhj+52LQBsg2kXQ7wUEanO7ZWLZDvOY07Vy+44AJceumlufeJVh1wug99jwrOy1OmTMG73vUufPGLX5R3a1+21ne07YAo17xdKePcAeDS98SwAsA0b6Go0HEIquWJTIzXbEJcjlSCzarcgFiCXI+q0J1dWPXkk1hx1z1Iv/oGmrNZoT+H5kijVCyqxEauiZFKHu/yfwf+oBgVbUMbN3nVUSQ4TORAKtWdhXKeADLSgZ75WVeH+onjEI4fg2DiRKQnT8GoqVPR0DINHoFwOmVAr3DTo/pXciWjMs2uLLRM1couH++c3IjmdIG51QM3bVGPsF+gfS30CRoeeeQRKZnzzDPPgHUc33rrrV71guON1JetRocJgLfZZhuJDm+77bbyjwCZQloEITZlS4HbcH9hD6XjNdKitDcCQJa5olAKKe660fZ0ULDk0RFHHNErKhyP3uiiqlz9Yo9Vuw0K2MlSILBfu3YtVq1ahXXr1snn9evXCxjmxrHM3ynyRpq+1remnegIUODLnHb+fdSoUfIdldD5zxaZsReZ+nkofeaOdRaoBQvYrCLej/3cklnEuuO/+MUvRP3ZFlqshXsv5j0Q8JLyTKYO5yTbdvnmam2LY1MZSzgAXMzRmf/cww4A0wyFokIr0LXprYJ3IxDM75NSwqjH+JINrFFg0p65KHrwYaycNw+ppSvQmMkiGTAuySI9BGoMI5uzCoWakanYOUs/bCr4in0ExyWCLgA4gQxp6BSlopJUFHD3kwl0eAlk0kl0p1JIjRqFhrHjkRw3HslJEzFy0ng0TJkAb+IkYNRIwGOEl8CXgNmAaAnaB1FuNhW8IyxcaPBL66/s9HHMjBEFB9aV1rP5AHBcqVMXNJo/+q9//SsHhF955RWhsxFY5PNG2xEzfRGPHj0as2fPFro0QfBuu+0maqAEG/Gc1XzH2y/7SrNnqdqTr99sWyntjT/ZN48++qhEDZ577rle/TRt2jSpA/x///d/vRwRunCNg91SgF+9t3x9H19QM5pLMR3mqr/xxhvyeeXKlQJ8bSGeXFTbS/aoZCeN+rxPXQLRHjBzjHHAmLx3guIxY0ZLXvvUlhaMGTNGojCk9RMg51tc2gCgr3so1Thx13EWKLUFbEaRPf75jN5444246KKLsGjRInk+dVPGSX9YHqW+n0JdLw5S882lcSc0r8155uCDDxbge9RRR+XmaRXC0qh53Hb2OyACgIW6lao8jwPApe+2YQmAC0mFjioWmZ6LwJcoDkd9KXFAzQmO6LB6DEseIZsFli3H8vnzsfqhf6JxTSsasyGSAePARnCJiNfkEJuzepIT7La8FhBM21MzObdPtIBkBJ3q2mFUzihLjW7+rbEeTS1TkZg0AZnJk9EwcTJGjp+I+gmTgAnjAJYaiijssgrVrN54cq81BnL9XOCu6iI7GyEOntxY4DNX3+n0pWq/mPmZEUWKKS1YsED+vfrqq/KTtWUZfdOFj/3TBi82GN59990FBDOfibVnmY+qL297AWVbrxRArFJ7y17o9EUXp30U9D355JOSLzZv3rxeuXZ0ODAPjyWPaHPdymXbeOQobn97AUlqM8cco9lkI3BBze82uUXOuEH3q5eQiDFVz/mPdH6WIGFkWCPtOl5tEF9uuw76ft2BzgKDsEC+dwYdpVdddRWuvfZacVDVMtAdiMnizlx73uBcQnFJgl5WZqDGBtOL3DY4CzgAPDi7DeWoYQmAabBCUaF7GV+jjzEAbGrIRhRo/ShCVixnFACZLLrefAur7rofHf9+Fg3r1qM+kzHRY9ZV474UZgpN7pvJCI4w2FB6v8aO7WWbvPdG8Sogk0phQyJEprkJTVMnoXHKZCSntWBMy1Skx48DJkwE6uqjXF4P4KQelUxSs9tRXbtEs/13E7GxBkWB7M3yR9MbU9hlbI9wU4FOXXWn6StCzBvRRT+jcAQhBMAEJCyts3DhQonI8XcCE62pagNpeWylzrOJtDEqfPTRR+PEE0+UiLDmCceNVi6AVimdp31iU8XzAS7+neD3pz/9KW6//fZcuSN+zzxsUp5JfSaI0+PLqRRqA+C+FoYcawS7pOEzJ500Subz5rv/jfprCABY2pYwY15zpxkNpu34j+XAGBXmAtWOgOl9lNOulTJuXTuGhwXi7wy+Axj1Zd1xOkflHZ7TWxkeNtG7tOcpe/6WdWik2s996VR7xzvegeOPPx6HHnqoOChtEcrhZbXC3K0DwIWx40DOMmwBMI1UKCp0XwbPRYctDGQqGJlavhRfIpZl/d9EJkD3q29i6d/vRvczz6CpvR11LI8kdGrqQpucYkTiTE4GaxPD3PCdLR3tSOgKHjJ1aXSNGIExs3aAv902aJrRghGTJyAxfgJC0qLZJcznlc4zMFfKNEvuttnsoK9xY2zcG7mofy5YXzgiNPN/3za+AdMai1DXeiCzRwXsyxf2plQ97YW9AhiNzi1evDgHiP/73//if//7H5YtWya5w/YiyaZykR7NF/4Pf/hDbLnllr0ia/Fo8HBdRHFYKH3Qpr/pZ3UsEPx++9vfxgMPPGCes8jZwDxW2phiWHvsscdG4LHcds0XCeZ3BLtPPfWUOFdIp2Q943wLyz4fmwIAYDplCLj5U21KZwLz2xmtYZSGv8cdPW7xWgGTmWtCSSxgz+3M+f31r3+Nyy67DPycrwJASRpVIRfRuS0uoGc7glkb+dhjj8Xhhx8uWhk619jze4XcTlU1wwHg0nfXsAbAhaBC9yu+Z+MjAWcRbIoixQwSekw3yWTQtmAhlt0xF3jpf2jY0I46imWZbGARcTKAOB/kKv3gqeQr9hSRMqJW3V4Sbak6jN5+O9TttRvG7LA1MGUykK4zEd6kh4DANypjJYHbCLOKo8IsJy3wG4Hj3F969slh3l78+AIC4E4fB01uxJg6R4XXF7ZGveJRxzhY0vxhBQf8nZQ3UuAYJSZtlTnETz/9tETyKEZkl57h+RhF+8IXvoCvf/3rkhdsX8PlVJrnQPNb9alQG6n9lfbMWs7sQ3VUcDHF3Gs6GA466KDcFBO3cTnnnjgApsOE7IKn//U0Xv7f/9C2oU2meJZTM6XdDYtAXGWb8VwOdpbgfJd7F+WJXlExmlEb5rRTSZv1sPmdvdAtt2OhnH3qrj28LMB5iI4iUp4peEVWEDcHgDlHmflKHb86MnbeeWdh5fDfnnvuKeXo4vO7m0MG/xw5ADx42w32yGENgGk0UqGfX9s9aDARB8BWum+PQFEcAMtSJZSoLqO7InklOlcB0N2F9c89j5V33w9fQHAHUn6IlKSg6tkH293D97i2dBp1O83ChKOPQnqnmUBDWiK+CeZTE+GSYh7RnAVWRrxmyeeW2szGAdGzQO2d/NsvR0iBzM8I8LunjUB6sKvlArWjEk6jgDcObG3KrO3VtttsRwL4PV/eLKPECB7/Pfvss5g/fz7+/e9/i0qvAjX+nDp1qtQgpmq0HWWO5xRXgo1K3Ya4XeO0OtZtZnT3nnvu6bXIIiAjtfy73/0u3vOe9/SimFcKVVfvRdtDZWeOjyeeeAJLFi9G4Js0FR0rfeWIF7pPlIlij1Ed03YbmCNM8MvIOin9KpTlFq6F7hF3vkq2AN8XfG7POussqfVLtoaqFutzU8ntL0bbbFaIziO0E9kjpDuzvBHr+1Jwr68Sa24eGXzPOAA8eNsN9shhD4BpuIeWdSATAg0UOurnpnmf+WJwG/2tVyTQXEAWScRZ9LRF5Y7MH7JSHqn9f69g2Z33Ifv8AjR1dKAukzUqwyyhVPPav/3shPhueaIrrOvLSXlNUyO2PP0TSO+zJ8DU2WRS2OREvR4BMNWcCYBDKq6afGuhUXumbJXsl4fqbJrQ/3EzyDvLHZYNQ3RmQ7yrpWmop6qJ4236sz5X8SisDcB0H735+N9skSCCG+ZyPvzww7jyyitFQEvVpLkAYLmMk046KVerNd8CoiaMPMCbUABoLyTVNnPnzsWvfvUrKVll03Vpd0YYWOuXEQYVU9EFld1P5VxkaTs47jg+SN9m6S2WLpIcuUi4sNRMAAXANuXc7raeKLRx9LCMEqM4jLbzs6MvDnCQu92r1gL6DP/kJz+R6C8V2V1pu55yUOoIoG4ANS/IxKHDjE5fzss6l8Sdzm4OGdoj4QDw0Ow3mKMdAAYwGCr0pgCwLLLzwCI7OmxyVE1+qVCgTXKw+SX0ga4MNry4EOvum4+O519AQ1sbUlIRiXnB/QFccTRoHVPKcOVgRuVQjrHvLcoD5oS+akwztv7et+BNmxwlXpOeKB6FHgqrUNKNyJiIk7EfWJYkiv/2tvpGYX3jv7D6vj+9NNBbbcsEGFefxJ7j6wd6aE3urwsXe4EfX/gr6I2XMIpTWfuK3rJ2K6OSN9xwg9RxVWBHCvQ3vvENUd61PeYK0MoJ1MrZ2fEoqbaFJUYIfkkvV0cC92Xkl/nU5513noBf/h7f4gCuXPfHdnDMsZwRQTyVxgl+dewQAJcq6ttrnMug7G0V2yGjY9Zum5b74gKXUZ3hOl7LNZbcdctjAZ2fWFrtmmuuyanRV1KaRTkso3MxGSKHHXYYDjnkEOy1115SVk3nZNsRmQ8Iuzlk8D3nAPDgbTfYIx0Ajiw3UCr0YDFk7jiCM4O/eokqmeaEgB9KJLh78WKsuu8BrH3qX2hubUdDdwZpz0PGzyKZ8OAlE8hkskinU8gyX5g1hnNAumdNRBDHaLOUZZJatUZYS9oQ5YyZ+sJmFdUj+RTlltlS1oMdbcU+bqNca3NB5uKtGNOMbX78PXiTJhjKs2fiueYQWsJQmnuIzZK8F4lf5XS3N3sHgx0Xmz1xtMPqLh+zxqSxdbNTgJYnJZZUGY8Yql3zAah8kUrd3wYK3O+CCy4QsZSlS5fmFKM///nP48c//rEAYPWGE9ipKEh/+7Ta9otHSzYVYee9kT7+85//XGpsMqJO22oJJKprz5w5U4AxaXZ25Levvi2FvewavfYY4oSxbOlS3H333Xj2uWflPoIgROD7uehIKdrX1zXM/BPNQvJyiRQBZWYzbxuZyjnvh6zh2Sglvg46+GBMnkznYM+m/eQiO+XsUXftQltA55XPfe5zUvrIZvXYzzr30+oAqjFhC8wVul36PlNnqj5/9nXoxI0LDMbboe867qeq73rOuFNMv2cqBBk4xxxzjDBDKJbH+YDHbwrUujmicKPAAeDC2bK/Z3IA2LLUYKjQ/TX0pvfrJdlkgBlrvUqd4Ay631qE1gcfxpp/PoHGta1IU+WTQFY40SaUzEWNiDUpjddaB5mljwHAPXRrBcCJHADmefj33tmtgUmHLUI5n8LYzjpLHwCYN7RqZBO2Peur8LbbGkimzT1HEV/VcSbJuXyZvf2zxvKOLA6c3IgJ9U4Bun8W28yTtxlVIi4QGO37zGc+gzvvvDNX0obf/+xnP5Pv6+rqcgDYBm216g237zFfRMBeFFFIjKWM7rjjDnEe6CJPe4U51Iz8MtpAO+qCrBB9O9hzxMGvOjXYttUrV+Fvf/ubAHlVedYccLtMyGCvXazjtJ/igm5c2I8YMQK77bE73vnOd0o5E5tGPdzZDMXqD3fe8llAHXi//OUvcf755+dKH/XFJtLvGQVVUcRit95mJ+n8Yn9np+roMxoX8LKdwX2lZBDk8rmnsjPTIZjvS2aIlviz5zTnCCturzsAXFz78qi41wAAIABJREFU5ju7A8CWVQZDhR5al8UryPJsJqtY8lMZqGROcCaDYMVKdD7zHF65+140rliO5myARJa41JNIcMhcV4TIBll4KdJ2lVbdg117aNk9ck4mAhzdhYLffGJbxeDzDs14+Y/OkwfMHdc2pDHioAMx5cMfBBrqgTTrYZp4SCJB4rPUP4qyfe1TFzum238jZIMQrAF81LQmJIdpncL+W2vze+qCQr3q8fxJLii44DnnnHMkUsBcMQVw9JhTBGvfffftJZ4yXFR17VqyfQH9efPmiZOAOdQsPcVogkZb+JllNGjbXXbZJSeqUu5yPAoUNaJvR7tXr1qFuX+fC4p4MRKki0ObXbD5UVcZe8Tz9xqaGkXg5sADDxQQbDs2atWRUxk94VpRagvo2Kamw5lnnom77rorV/pO5x/uo1Ffsx4zWiLFZvjYz6UNaHWOsZWZ4wBXVo9ktoWhzE8639rvNf6dAJfPOVMfdt99d2HgTJgwQRxh+dg8w50aXqrx6QBwqSzdcx0HgGM2HygVevBdpgTceNiS9EADzKQAEhWImYuazQDrN6Dtueex4t57kX3tTdR1+agLEkiR+hwGohRNNWOfSqQ5Si9Fs3quYT5ZJXwSvUsqGaYzjzZwWc5jgd9cIHjwN16WI9vTSawfMxo7nfx+JPZ5G1CXBhLJnnq/FMGyKOmmkb2ytksqdhU3UiYI0emHOMKJXxVs/OjL3gbCCnD5k+D3kksuwUUXXSQlkpS2y/1ZB/E3v/lNThFTjxsOADgOfuNgkWWBKBr2+9//XnJkGSnVyK7u+6EPfUgUWFmWx6b6lZs+HqcI6mBrb2/H/Hnz8OD8B2Vc2OJr+aIxBRukBTyRHQXmaTXSLRGmBNDY1CRKr6RA0sGjY9pFfgrYCe5UZbeAzvcc/1SAPvfcc/HQQw/l2D06R9nPtU1Lthkwhb6Z+LyibdA22QwZ+/2l7dC51Na7IBCm0B1THd7+9rdj7733RktLCyZOnCiljLhv/L2lc7w6h3WfQt+vO58FxpynseTDwQHgPCYvDRW6LwBM3EUV4ig/lzUyhd/sc8UCdHSh6403sPie+7H+mecwuqsLjfT2BX5UY5Jw13ChNePLgFl+6+c+KcDryfXd2BByFBWRCYSjFDKhCEeR4pKP1iFcMJv00J5KIpg+Ddu8/3hg1o5Afb2IXInHgbWAN4pya4S+NzF6CM0Y1KGZAOgKQrxrauOgjncH9W0Bm1Zme78J2i6++GKJ/LIkkr3oYYSM4I45q1wYKF1sONCfFRT1pZr6wgsvSK40BaIYYbGBL9/vXHB94hOfAPPvKHzFLR6NtMtKlWPs6r1pBIiAl1Hf2269FW3r26RJNqVQ8wLtMirlaPemrhmP7Gg/5n56pu4nI0HMA5w1a1Yu/1Hv163PKq1XXXsGYwE7skpnHZ101CAgo4fK7vazYacAFBP46n3o+4i/2+kKNg1a5xnOOzYw5bGqrM95luklpDXPmTNHWDZ8bxEIjxkzJqdTEb+nfFRpxwYZzCgb+DEuAjxwmw31CAeA81iwNFToHgkmbYJKMTH0a/SXjKKoCpYIWOVOmSy6V6yC/9hjeOX++1G/djXquzrRmKwD/ACJQCoLC+Q1cle8Fg/0kZCIr8V5zsV5I8Qd7W1o0TzSiyjSkTiWRId7dFaGOgALfrxqvcROTJ+Cn/DQmvLQ1dKC2ScdC8yZ3RMJJgDOvYV46yIRFkV98xW7KnjL856wyzcR+ndOceC3GBZXQREVO+E1mKtKdVBGMRcvXiwRTD6HXGxQ8OqHP/whTj31VAFz8RzJ4QKCufhSm3BBSXo4VbL/+Mc/SlkgRkyZM0d7ZDIZ2Zf5Zoy2HHnkkQK04pRCO/JSjL7u7zl1TLC/eZ/Lli3D7373OyxfvlycfwqM7WhNnEXQ32uVaj+NbKvNte9yUS6+HVhhIJmUWszHHXecqL8q+LV/lqrN7jrOAsWwgM7RtqOLz/hjjz2GK664Ao8++mhO2Z3Xj89LpQDC+l7RNupcZDuhbIcbI7oUruKzSwYHo718P40cOVJ+NjY25t5VcXq3LOe4roulVdnO4fh7rhj9MtzP6QBw6UeAA8B92Lx0VOjeDcjl6UoebgKh4UMjkfAQMBpslJuAbAC0taLj9dfwxm1/gf/6mxjd2YW6rA9PAHAU241ovWEihKcKz5IvrCrUvZNmc7HOXGJwb/CXg+2VnhOcJxeYImHZVArt6TS6JozDjicfB2/OrhIJDkiHpqq2gvuEDyP/lZQKwOXYuoNQHCGHOPBbFPPni/6ypM1Pf/pTXHfddSJ+ZSuEcjFyxhln4LOf/SymTZu2EfjN+U8iYa1ajpjRdkqhffLJJ4UmThohQaJd4kgXW8w5O/vss0VshfRaO8prRx1sil9ROn0zJ7VBLe+DCtYE9s8995yhPYdUlU/m8n/jdMlytLk/14xHgJUqmaOvM3qUMsJ6dFwwP5B0yVGjRvUCwf25ltvHWaDSLaDzkk3v57PO+euVV14Robvbb78dFPFTB14+FkUx7lOfTXsu1HmJcydBLv+xXNG2224rwJd0ZooIMo+XgJf72TnM+QCuAt9NObfsd2S5mTnFsHUlndMB4NL3hgPAm7B5aajQ+RsgolaKhhWtJgiILUFmHprpRmblKmQffAiv3v8AGtvbUZcNUBeEUbkjRhCtE4UmNsxNCL6Gbd2T8RtFeA3NWeGwnUNscpP7VYq41OPZ1qvKA4BF8EuqG3nY0JhGa8s4zD7xOCT32A2oazR06NyWlZrA5QLAndkA6aSHt09qKLUVh8314p58Rnovu+wy/OIXv5CFj63+y0XJaaedBtb+Jfi1KWm6iLJzYWt5saB2e/3113H55ZfjlltuwZtvvim5sfGoARdkn/zkJ0Utm3Zj2SNdcPWlmlxOx4E9Jhj9ffDBB0Ukh4tjiWhTXyGKluhCVdvb1yKzEh6oXKQ3anu8rUYE0LSU45hUyZNPPhlbb711juJfCffh2uAsUAgL2M95/Fngc08GC52hVHtnnvCCBQvECUa6dLHnp3HjxslcyX8UqCJzhs8hqcycTzmHci5ibi8/E/jG30d6T3HQbs9dm4pk5wP7xb7vQvRrNZ/DAeDS954DwJuwebGo0Db5uVd2aS/B4Y0p0ipKJXhYyx+RttKVATZ0oOvV17B47l3Y8NICjO7KoL47g4YockwwRxqw1IUMGO1MIAi1xFFEt5bE40iHOhLCYhyZ0WNbKVpOVIkR4L4AcESLNnebQDrhod0DWuuTyEyeiFkfeB+Sc+YA6ToESUbPeSK/xwFQ4vul2FVdMoEDJzrwW8wpMb4AYKSP0V/msRIEKKAlfexrX/uaAAJ63fMJNSnAsH8Ws+0DObd9n/YiRqMgceVlBbEKVPVaem/Mk/vDH/4gtGAuEAkO7dJBushiHum3vvUtKXGkysL2teL2r4QFlk2L5AKYpVJI75bcukxWSs9tKppSCfewqbFhL4x7jYUIAOvf2U+zZ8/GCSecIKqxCozjkXs7f3sgY9Lt6yxQTgtsCvzZ7WL0l3nCdO7pP855q1atwtNPPy0pEuvWrROdCG6bc4Lx73QuEdgSuDKlZsaMGZKXSxrz1KlT5TuCW/3HuYeAl2A33/xiM2j6Y9N854i/I/p6Z/Tn/G6fwVnAAeDB2W0oRzkAvBnrFYMKrTFZG0WquFSuOblE23gokxHYCJwRlWrpHiolZQMErW3wn38OC/98C9LrWjGiO4tkxkea9YEppMW84jBpopsEw6J+nECQ9SU8KoI+gYJvE24OLNUr+ShIuvo2z0sim83ILZMOHSSTaK2vw4YpU7Db6Z8AtpwJpJMIvQgE52rElg7w0+nSlExgPwd+iz7A9CXPn8xbZUkerfWr5SYIflmn9n3ve5+AOAWFlQ50bJGq+GJPI9t2SY+4oIoa3z6WwHfu3LkSJX/qqadkYagqofZ+jFKccsop4jTg4i5faaNKtZ86BWibm2++GY8//rgsctlecXzI3FiDW+QQtXP92G+nn3660Cz7cvoUuyxMDVra3VKVW4CgmJvWBOacwTmC2+aYP7aDiftznibQ5fOlglaVOjdWebdVfPMdAC59FzkA3A+bkwrN+qvj6m2KbD8O7HMXI7BkZKmMyjL/K5/s9dVGIJh72OrRRHGM7JrvWRdY/tyVQXbNWmx45CEsuO8BjGnrQHPGR51oYfkS0SUBmnnF8okiyAS+bA9ziBOSaWxaKNHfnghwtQJgxfA+8/hSRtiLi7dMMolM40h4s7bHzE9/HBg9EvBSxo5c7HoJBBHeLzbs35AJMLLOw74TXOR3KE9Xf4+1I52M/JL6vGbNmpziMxcmpDyTvsscK+6vwFhpz5W6WFFAuikBF70ftYNN5bXFV5YsWSKOASpfM+pB4KugUPPMaCsuDKk6+u1vf1vqTBII83tu8chjpdpNadmkwFMZlrR4FUiraPG//g76vvYTD2xC+tWmU7JOKAWxGAW22Q3afw4AD9Xw7vhqs4DNdrHbvrnob1/3GVfUr9S5sdr6qdra6wBw6XvMAeB+2vyplV1Y0uUjmQBGM5w6pI3Q1xByA5G1MoAzfxQ4fiEDgAOfCxVTwscPA3iptCg2+0GIFMm7mQzCrg5k31qCDfMfwptP/Av1HV1o8FkyKYuUyJmGEu0l4CXYpeBWKpE2Ob5yFQn3Rp/Nd4mQmcGVyH/efIfQfSG4ltEOsTej3h6yiRTWTRiLaScfj+Z99gbqGwUgiyiiiohFDorNX2Vwe7T7wKgUsLcDv4Mz4CCOUpDI/FUC3Ztuuil3Fi5C/j/23gTKjuo8F/2q6pzu1jwjJCYJBAIbEJMEBoyZMRhsxzG2Y3vZSRxPyXvOsO5dee+u65u8dW/uXe9ev1y/xIntJDeeILEDdmLMPE8CzIyZzCRAEkhCaFa3uvucqnrv+3f9dfYpnW71WN2n9RdLdPc5VbV3fbtOnf3t7/+/nyHPVDFZTsIncNxJScJknaz4pT7kc5uRG/5UEq/XoBMwJcQKAkng9ddfL8T35ZdfFnKkDsncR9UL/iRB+pM/+RNRfukezJA9Jcc8L48jGZ4sTs8D3S46zt/5znfw/PPPNymfMtZTVAHmwiCfdQzL5FgpseU1f+lLX5IcRI6pbv7iid5fI/gI2iGGQNshUFww1GehLooOdkF+1JF+hvwQ5qGco+0Asw4PCQEjwEOCaUx3MgI8DDi76yle31uTf1EQYG7HCIkwnawYXiuHK5kcxrmyUGbH0BrVemQiGwaugg831g3mhK2/H8nmLdh2/4PY+OhjmLF7D2aQCdbriEh66WzKiTEnyaIQq0O065+Q3pz4tnEIYFJHZ+c09PXVEVUrqNX7HMutdGBHVweSM07F8b/720indUouMEOl04RLA9kyhSjtY7/xvlrQGeK0+c4gyLZyEFBixvIXf/7nfy4uxkoG6bL57W9/W5RM3XzVq1VYbzm9Hn4rqmrqRKtIdP0zdnd3g67OzO+lC+r27dvzcmxUeP3r5u90G73ssssEv+OPPz53R1YiSdJM4luc5A3/Kso7gk6wDIfXMk46aeXzMfMPLK8zZbXEiJgsHJOfAT86gm7QV155ZZ6DmOORPQ9HqnyVdWnWjiEwlggMlB+r3yet0gX89vks1M9YkfBO1gXVscTPztUaASPA5d8ZRoBHgHl/nGJ9Tx0v7uoX0ji7GooyPORNo5jzmjvFIzOnZVWFC29TqWX4cj1lLrDzKRYiHfrklKqLy+ll2DNrB6O3D9i0GXsfXIs3n3oG8e69QoQ7a3VUhAzzfKmQaObIui0jv4krBuQcoJVhD/mKJ8WOHKMa86GjDsmBDish4jhBfwrsnNaJ7uOOxhl/8jVgWifiqujo0u/xob0Oku56goWdEU418jth98h9990nZk3M91SyeNVVV+Ev/uIvcNxxxwnp81XM/JNRqJs4YRcwhIaLecA8RFU+ktTXXnsNN998M/71X/9V6mDqNbciOzyWRi0XXXSRqL6sO8m/lQipylt0efYnd5N1ose+MxKAOc4k/Hr9JPEMh640OcUPAfh22YXeEGEg16jEX/OeGcr+R3/0R2LUUxxDI7/tMsDWz7FGQL8TeF5N9RhKGxqdo5E4/vfJZH0uDuW6bJ/RIWAEeHT4jeRoI8AjQS07hnRzY3eMF3b1oZakmFkN0UHZcAibTyFdpG3D9dm952hXk0t0dl49NktRzWrXUlXOjggD1LLCRjw+jBNRMxHT5TkBkjrSHTuw94lf4e2nn0Xf629iZm8/umo1VJM6QgmHy1pJQ4mCdlnK3CRYemAX6CYn6yEAUeYuNPSiygGGZ6ZI0jrCqAP1KMTO2TMw7fyzceTHrgKmdQFRRcg+L0egoGAfjS0V3ltPcOi0Ck6e21EmCtaW3skp6yynePDBB/Ef/sN/wGOPPSYTfBI3OnUyJ/jDH/6wqJyttsk8WfEJr09SSHb5j3m8mzdvFpWXZX64CKDX7isYGrrMc/B1GoFRFf/a176GNWvWSMgs3yu6AQ9GjCYzbu+++y7+83/+zzLcvHaSQVWxZcEgGNtnwGT5MMZJjDAz4lH1V8eV404TuNWrVzeFQfs5wZPlOqwfhkAZCPCZoM9J/Rzos3Kw9lstRMqsKitPJjO4NlpYLQPrg6UNI8Dlj7QR4DHCfEtvjJd29WN3PUVXGGB6ZWAirMRKyJWaX3kE2FFhR32bCbA7oqi/UhGOxNrYlTGiaVNKhRiJqMNiQyP1b11oMxkdSTH6Y2BvL5LX1mHnE0/inVdeRbJ7J6okwrUaKkmCagKECRBljsguL7gAmic8ZxWHGjtkL4hxdCOl2J0jA0B5e9NZtRkFKd9JG89QGGy9wT+WIX6I3ZdWjSCx6lEneuI6ujs70bt0Ed77O58GVq7gcq4Yi8k6QEjle2iLGsO5lfbWUyyZFuEkI7/DgW3M9+XEgyGvJMDXXHNNTnbYEB2Mv/71r0v4J9UvVUVbKZk6gfEnMjrZKYb/tgqh8/fVCdFQLnag0GJVGTgp0/q8e/fuFZJ/99134/bbb5fSHbqf5uf6bWu+MD8zCxculHJGn/3sZ3HOOefk9XyJie8gXbwOPxfZzysdyrWNxz4Hwvmmm27CnXfeKZNQzWFmv2UBgCG/g2SADCU5ZOyfJGOEUmaCxbMlrHWMVFQtneizJNInPvEJzJw5UxpUbIqT9zHqjZ3GEJjUCOhzhD8P5PzsX8hAz0f9bjECPKmHfVw7ZwR4XOFteXIjwGOM+fb+BK/s7se7fYmERTM8eujb2MmnDT15gBBe7hBnFtBJ3eUL792LvS/9GlueeRZ71r2Jzt17Mb23D5X+fnRwhTKlUVYMRKFMkiQcUN2SGUKXEW2GZ4tKnHtWUz4NxWSLSrcQSuHr/PIIEPPcoauvKXKzdD51uYc06vKWCXg1QsKpZItRlQvM1tZY2ziKqvK+TLgrVekr564MGWd7FRpf1RJUOjqxCyG6F8/DIR84B4s+fDnQ0Sl9Jb1ueG67s48VEd5TT3Hk9AgnzDHld+ifjbHfU5Uu3md///d/L+WOaIjlh+5S/SXp+4M/+AOpAUzFk8SglcLpk1HtbZEQK3kebeior7iqMZWG5JG08H3WqmRNY+Y2r127VkKbldjJ/SyLPEyncJ89VXlV+eS1Hn744bIA8MlPfhJ0BNatXVWKwRQYXtuf/6c/k7rGDH/W/LzBSko1TW5l9jrIfTpI4MzY391je8aOrk78u3/372QhpHgPmBP02GJtZzMEDIGDDwEjwOWPuRHgccJ8Ty3Bur01rO+uoxIGY+AcPbYdzc1MSSKFdyaOBPMfawLv2IXk9Tew7dnnsXPDBmDPXgR9+5CyBl6thigFKlSG+2NUggAUvBkq7CaLkFJDDDN2pNZNsCV8UJTkjOhnnjIkv+JCKoyZxDdzmKVaS8Wb4XmBK0GVpM6sS/xoRNJ251Nl2p05y92VnULZN66zs44oB0EF9aiCvdUqagvnY/EHzsGCSy8EOjuAKkOfm3N/eVRDjx/dOOyuJVg2o4LjjfyODsgxONpXJ7ds2YL/8l/+i5g/9fT0yNm1LiMn+Jz4X3LJJUIE3/ve90pYNHMjNffVDxsukttWquNghlRF5Vj3VWKrbszM16S6y/69+uqr2LhxozgXP/nkk+LazGvylWn38coWljKF0yd3nZ2dYN3j2bNni6HV5z//eVx44YUSDi6fvewzeiCTlzEYmnE/RSsivG7dOnznb7+d5/765YDkqXKA0MSWkSz+lbQxAWYODR2+Tz755DzsvVVExLgPnDVgCBgChsAURMAIcPmDagR4nDHvjVO82V3Dy7trQtzoHD3xYXBagsnROvHOUlNqJahUeiVfOAH29QIbN2HXK69hx9tvYdemTcDubnT11eRf2NeHoL+GToYLhymYT0ZSW2eYdZo6pZiKMZXhhGpsKKWbnHqbbVSDM2LLY0SRyky3hDcrbWaXJdSbSrKqw9k5qGhRpc5qGLG8U1Jn/jNJcIg0TFAPQtTCCP1zZmP34Ytxykc/BBx7DOt/MMnXuUI3TXQzRVoGbXQjt7ueYPmMClbONuV3nD92Qzq9T4L4+3PPPQfWA6YZFEmwEj4Nc+N9S2Vw+fLloDMuTaBYIumQQw4RVZj5oiSHVE6VPPm/F0mXqrEksUqwSG7VfEmJrpalefvtt8F/b7zxBrZu3Yqnn34aJG0kviTDPB/b09q17IuSZr+8jSq/7DNf579Zs2ZJqZvLL78cF198sRCdgQyPDkQEhwT+BO/UigDTAOz+e+9rWiQYTjenNAEOgDVnnik58Vz40ed4Mfd7OHjZvoaAIWAIGAIOASPA5d8JRoBLwpxhvhu663hhd03426xKgOoQDbPGtotOadUIaP7OPGEp96sR2GHm9iwEM0VA9bTGkkoMm647QrxjJ+ob30bPps3YtWULurdvR9TXC9T6ZZ+4r0+UYvTVUGUeclZuKWSIMqlrFpbMEGchySSoUprYZUhHUSj5yvUsRFPq8WqItPozi3Ktmq/01OVHc+LPrlJ5lt8TJNUK0NUJzJiOjsVLsOSkE1E5ew0wc5rk/ErIsxJfzwHbgeVCtkez7aolOG52FcfMbNTSHM357NjRI1AkwCR2dEP+y7/8SyHBzA3W0j++Wqx5r0qMly5dKrVv6YbMcxxzzDFCKEkwWU5JCQMJqZ87xn137twp6i03npeqLcOw+fumTZvAWrwku/xdQ51JajU/VxaTGOofRfn7GrqrIdHqUKr7sW9UeVm7d8WKFWJuxFJGJ510UkuVc6Bw79GPwMSdoajKM+z5m9/8Jt7ZvCXv1EDK/UC9ntIEOAxkoeerX/2q3De66Wdg4kbSWjYEDAFDoP0RMAJc/hgaAS4fc2zaF+PFXX3oqUPMsrqGVUNptB1uMF2GKLuJtwsv3s/gpeDqIhNhHqPhyqSNWb6uhE5v2YK+7dvRv2s3tr65Hv07dqB/1x509NUQ9ddQ6d2HziRGvG+fhEvTbTplCSZKvHEiJDyMSGRZwimWzF4Jt8zIr3JQ9oOEVSb6ebEi/hYK6e0PUgRdXah1RIind6E+rQOVRQsw8/ClWHLC8QiOORqodgLMFdZrdzbZBXD305hHBD7Dno818jsi7MbzIJ+MKgHlazt27MBPfvITXHvttWIUtWfPnjwnVFVgDY/mPUgFl+qvfIR0QSYLMdb+q2parP/ok1U93s8T1rxcueezxSBVlzVXWc9JJZeEnZ8ZNSni7yTgfI8OzvydhJcK9umnny6qr7brh0trv/ycYf/3dg+DLirA69evx9/+7d+in6XivHHk7wMZjRXvzalMgHltUSXCH//xH8tij++AO56fUTu3IWAIGAIHAwJGgMsfZSPA5WOet/huX4xX9tSwrS9BRwjMrAzHMGs0Hc+Iq+TIushedZbOCaW80GDAdJZmFaUwDfKax/ouza1oMiUSLokwCTJV4/66Cyd+5x1RjRP+rPVh++bNCJIEu7fvRNzbhyhOEPXXnflQkiAWAxoNexaqmxN0OlK7MOWGq3UYVRDS7IqqcWcn6pUIsw5ZgFkLF2LGkkUIFi0E+K+jClQioBqJCh+gIlHeTvnlL/41O0VZnbhHivau/gQnzO2QvF/bJh8CvrLrEzz2lKHGv/jFL6RMEEONqc52d3fnF9HKKdgnr9xRy+ioUqbEy1dslWS1QqeYD+wTMj0n22Q7/Ed1jnnJVHlJdulkvWzZMpxyyilCeGnk5YcwF4mgr+j5ym9RDW3nMGhJr/AWKojpHXfcIc7YMeule5tPflsp4f6+U5oA00chjiUvfNWqVXnd03a+Dybf08h6ZAgYAgcrAkaAyx95I8DlY75fiwyPXbenhrf2UQ0NhukcPfwLkMkfCaConq6ur2qfjbJMSjudwVSc+TdH1FmVP2vTee0j5gzHjkgy/5fKrqrFQjJTcYKWLY1d2DUb3rcP2LlbyGa9Zx96tm+X4yRX0SsPJXnKCU2wnJmWCNhRhM7pXaiyPEdXFZg3D5jWiVRq9tIsyyskJa7VKaDO3KpeS2i1xEAXwBxd3DPH9T1zqjhqhoU9D/8uHf8jigqwr9Lq7/zJ2rD33nuv1Mr91a9+Je7KDF0mGaY6TOLJc2m9WM2L1BBknkPDn33yVTQRKpJRIuA7NWvOLgkuyS2NuKjs0riKZZpIdBnSvGTJEgm9Zkiz9k3Jm/bRv3b/uotmXvlHPEsP0OOGU/pj/Edy6C20wpivfetb38Kbb74pqRk6RkV1/kCtTHUCTFyYH/7BD36wqR7wgXCx9w0BQ8AQMAQGR8AIcPl3iBHg8jEfsMWeeoI399bx2t6GYdZ4dS8Pd1QHZSG4DQ/lohYdZ1Ixq+JSLFVPKCltROJIEukd5JyTXSGhrECSnN8VQnK5xSTTIj1ThmWerfzMlGSVeJvqDmeysBBoj5zyV4aRy0+XO+yrt07ldUiSNItaLX94tYRI3rNzAAAgAElEQVTZbvZGJop70KvWPXRCvLM/wclzqzjcyO943cKjPq+v/g50sqLqp07Ljz/+uDgtM0d39+7dUjqH5lMkmKy3K7domsp7rUiXKotqmkUHZs3r5e9qTkWySxLLv1mD9bDDDsOiRYukPBF/5z/NOea5VJXmTyp2mv/rk7qiGq19VcKt+/okt6iYjhr8CTpBq7Hg2NEBnAsaalGYPx8zpZjd1TFrpXrKeb1aunp5TffPGLlAF8eilTJd7P9olVo+z3k/0BztM5/5jNyPthkChoAhYAiMDQJGgMcGx+GcxQjwcNAqad9akmJDT4znd/ZJ3drZlTAPOy6pC62byZmhBkzvv1vjncxhWmbXjWhqhlIL19TAZt98a8Ak5EIycqveNU0+hxZKrtWD3d4Ncqs1gF0zdMx2YdhC/ofghrWjP8Gp8zqwdLqFPU/o/TrOjZNAM/+XJlZUiWmaRcLLfFJuJMMkyUpGcgf0zLSKr5NILF68WEKWSVKo6rLkEsnu/PnzhexS7aWqy9eUtJOMjJbUjDM8k/L0rQjw66+/jm9/+9syloN59PvEUxcRNC9bHnOyCOiiTnylPyfOo0yo0EUNHXeNIFBzM58IF/s62nvFlZkL5D78wz/8Q+iCzaQcZOuUIWAIGAJthoAR4PIHzAhw+ZgPq8W3eup4cXcNfXGK6VGAzvEyzPI5ZiuhMxdBmxirdy3uIKftNracig52/v0lV+8MzeQ3q/ibZecOwISL6vAAiA9EgP3uMPjb6dacGh+YAJP8njavA0uM/A7rPm/HnZVkKAHRa1ADKr7vkxMlTf61tlJjZdklM7waSG3U8Nx2xG2i++yTVv5ONf+6666TBQtJyzjAposQVNd5jC5G8NnU0dkpqjtf1/JWufo+BgSY5yX55E9f5dWIgWIZLTVn0z4f6NoGfD8LoWFEwte//nXpg4bLt1KgR9yOHWgIGAKGwEGIgBHg8gfdCHD5mI+oxa19MX69qx+7+xN0VkIhw2O2tZr0DXh6R4A1xNjvgxxSPFfxPAci2iO6qEKjLdsYjNUXQ5wdiddQ7XxS7NctbtHP7f0JVi/oxOKuzFV7RNdiB7ULApz4+3VQi6GpqvypW3OrENqhkIeismfkd3R3iL+4wN9/+tOf4uGHH3aLDgcgwFp2ij3w88Sp0h9+xBFYsnSJqPh042ZEAI3Udu3a5dThzHthpL33F1b0nmBbzPtmpABzwXmvMSyfpbS2b98+4prGxT5qCDTb/Yu/+Au5Rt8gbLQK80gxseMMAUPAEJgKCBgBLn8UjQCXj/moWqTC+NqeGrb0xhIWPVsNnYZx1pb8sAVxdS818oJd+K/LFHYEuLG1VHr1bX/XcSHAhYuXNjIdV2a0DRdp/1d3FNXdxnW615QAB+J67ddHHghmjsuaBZ1YZOR3GHdi+++qZMoPrS0SA58k+6WM9JhWoas+Mr5yXCyF1P4Iln8FvgLM1mmAxfrP8skfggLsq/Y814IFC8Rh+/QzzsDiQxfnF8SweJqmPfTQQ2KcxhiSViHYQ0XAD4EmESfhPfPMM6Wk1Zy5c/MnMst4Pf7EE3js0UclNH8oiywH6kO+IBgE+I//8T9KeL7glZmjGQE+EIL2viFgCBgCAyNgBLj8u8MIcPmYj0mLe+sp3thbk3+VMMTs6tAU4VYBzK0zZl2t3YadlHabtXGbhd79jh9oEtlSIt4fjiLlHhPAlOOqGVZ+0hT7X5Fi6Qy/8m2A1OLt/THet7ALCzpN+R2zsWqDExWJlO+mrN3X1zQM1neDVgJRVI6HSliMdAz/JvGxlpDn/7+EFBVNEkUJZT4AAfYXN7g/Q4JZYuryyy/HjJkznaUg66WzRnkQiDHaAw88IP9279qVGwIOv+fNRzAE+ayzzsJll10mfZDScNnG9nu6u/HYY4/hrrvuairdNdJ2gygUVZvh3b//+7+f149u93rQI8XDjjMEDAFDYCwRMAI8lmgO7VxGgIeG06Tdi7nB67vreGlPTRQAEuHImwy16rgSWJ0yOV3Xbd40SjXUAt115lb7b63CkLP98t2HIK9kvdi/P2M7BM28NkPEE4tzS+sDKNZUfs9e2IV5nUMz3hrbq7CzTSQCGtrs52IWw5xV/dUczFYE2CcuSop9osXXWpFiI8DDH31fgeWY0AH6v/7X/yokUUjrEB5RGgbN/ZcvX46PfOQjOPKooxqBJoUaw6wfffPNN+PZZ341/A57R+g9wXuIRmlf+vKXMY9l34pO1dkxWzZvljrWL7744qiUZzldGORlvr7whS/ghBNOaOQ+Z4R/VBdnBxsChoAhcBAjYAS4/ME3Alw+5uPSIsv7bOimYVY/4iTFjGqIjv3q2g7ctK/qNlHcJibaanZ4YOVZyyv5re9/lPfKoOx3BNQ4P6RxrBJgudZBSK6PS5Hibu9L8P7FXZgzgjD0cbkJ7KSlI+Arir7R0GjzI/3jiwqxkuTSL3YKNajq/aZNm/DNb34zN6wajAAXw9yphq5evRof+83fzA2h8hQLjxRyoeTuu+/GPXffjd59vaNGkQR4zZo1uPrqq5vOJfeM90qtv19ym2+66SZRb0ezSVm7TNX+vd/7PRx//PFCgHVxpl3rQo8GEzvWEDAEDIGxQsAI8FghOfTzGAEeOlZts+fmfTTM6kN3DHSFwLTKgdXJIrVtEm0PzHEHxWZEtLlJjR0l9EPlzC3a9NVyH4ZtfQnOX9yFWUZ+Rzk47X14K3I63DzPgcjyYOc29Xd0940S4DfffFNKIDFUWRYWBlGA/fHg73PmzJEQ5Pe9730uF9YvU15QgZ9++mnccvPN2PrO1hF3XKMASLw//elP45RTT4Wrw87acq5Mkb+xT88++ytcf/1PJfx6sO0AgS7OEDAzAfzd3/1dvOe978kJsC3IjHhI7UBDwBAwBNx3j32pl34nGAEuHfLyGtzWF+PVPTW825egGgaYWRklky2v65O6pe19Mc4/dBpmDmFhYVJfiHXOEDjIEFASq6HpJKb//M//PCQFWKHSBYu5c+fiox/9KFatWtVQXkmCW4QE02Trhp/fgA1ZjeiRwK7nZf7vV77yFRy1bFnzafwgmqwP69atw4033ojX170+aAVzIcBZLsxA3xJq/kUCfEJGgImFb/I2kuuyYwwBQ8AQONgRMAJc/h1gBLh8zEtvcXctwet7a9jYM3Ln6NI7PUkb5KLCxUumY9pYlqGapNdq3TIEphoCakamZO6+++6TPFn+PZQySMRDSTSdkK+66ipRYnMFNiPA2Yp+ToZZlujf/vXf8Pq6daOGlKZXzP9l/rFcj6rAanbvEfCNGzfi9ttvx3PPPrt/iTqvJwciwAxx1prHX/7yl7HiuGMbYd+eG/SoL85OYAgYAobAQYiAEeDyB90IcPmYT1iL++IUb+6tiSrMCc2cajCoKjBhHZ2kDTPn9+Il09Bl5HeSjpB1yxAYHAElwBptdueddwpBZJ6umJod4Inoh6uTAF955ZVYdcopeQi0tq7taG4sFeBf/PwGrB+FAqxqK8sffelLX8Lyo492BDhN5XmuXgt+qDYVYBL8N16nAjxwBNCBCLCWYGI7X/ziF3Hc8SvFEdrUX/vEGQKGgCEwegSMAI8ew+GewQjwcBGbAvvXkxQbeup4YVe/xL0xNJoh0rYNjMC7fTE+uHT6sIzFDE9DwBCYXAgU83h/8pOf4PHHHxd1k9uBXKD9slazZs3CJZdcgnPPPVfyb+Xcanyf/a37P/nkk7j1llvw7tZ3RwyIHwL9iU98QsovOeJLATrLBc7OroZszz//PK6//nrs3rV7VCHQflj3pz71KZy++gwjwCMeSTvQEDAEDIFmBIwAl39HGAEuH/NJ1eJb3XX8ek8NvfUU0yqsXenmcCEdP7O0MPl5EPPjbf0xPrhkui0STKo71zpjCAwfAQ11VmX2hz/8IZ566ilRMqWmLe30B9iK5LmjowOnnXYarv7EJ+R5KQps5pTsK8XqAn3v3fdI2aWRbkpC2ffTTz8dn/qt33KkXcl2toipf/f29ooLNEswxST4gxl8yYlcxbuWRe4ylZk4XXHFFbjgoguFAKv6PNJrsuMMAUPAEDAEzARrIu4BI8ATgfokbHNrXyx5wqwrXE8AlgniXDBOU/nnTEazSV5Klpy5gno1KIuX5RQRR6QT3c8j1pyv5SQ7aE262WZWbCMn5mXCx5zfKw6bAYt6LhN1a8sQGB8E/BBolgb6u7/7O7z++utigkUCfCAFmL3KQ47TFEcccQQ+9rGPSR1gdYL2e859WWrplltuwfPPPd9Us3ekV8h2Fi1ahC9+6UtYMH++ey4XDLDY7ubNm3HDDTfg17/+tYQ/D7aGeaAQaL1mEuCLLroIH7ziciHASsBHei12nCFgCBgChoAR4Im4B4wATwTqbdgmJ0gkxPIzSYUg62skt/J36oiz/PReEwLtHV9PkoxcAzEAhmTHcgwJt5Ju93ed58le07+ptuhEVH7j39K3NJvmZSVBsv66nur0r/E76TwPVbWbpyLZ5muVIMCeeoIrD5sBiw5vwxvWumwItEDAJ8Akc//tv/03bNu2LTe2GioBVpWVhlQMRWYu8MxZs/I8XG2aii9rAK9duxb7enoOQEMHHzLNAeZPqs8nnngifuu3fgtRpsQGoQvD5r+enh48+uijuO2226QGcJrw2TjwdiACnD9vgwAXXnhhToDNBdo+ZoaAIWAIjB4BC4EePYbDPYMR4OEiZvtPOAJKxFWZzsm4EvOMiO9HwpXAZyS9pkQcgSPhCQm5I/P8/cyFnRN+rdYBQ+BgQkDDjP1rVrLpK6/6vl860Q9RHgwzrQHc3d2Nb3zjG9i5c2cjlHeQEOhin/Q8M2fOxOrVq3HqaafhsMMPc0owIMSaub+PPPKI/H4gFXYo46xtUn2tVqs455xzcNZZZ4GGXEEUSij3nj17hPyy3e3bt0uecBInoybA2j8lwDwvVfOhGGEVzcf8MfXzqv3QcclvLtRTHgpGto8hYAgYAu2GgBHg8kfMCHD5mFuLhoAhYAgYAi0QKBIlNXPSnF0e4hsyFQkzCZRPiluBrMcwNPm73/0udu3ale82FAWYfVIHZG2LSvAhixfj0CWHijrLkGqSz7fffhsk2rINkVwPdGOw39quEmHWBD7ssMNwyCGHoNrZgb6+PiHbW7ZskXYVz4Fye7WtoSjAqvZecMEFuOLKDzWZYA0V87y9QuqMT3y5j46jEWB7TBgChsDBgIAR4PJH2Qhw+Zhbi4aAIWAIGAIDEGAluUqE/N1UbSwSJn+foZIx5sZee+21ophSyRxKGSTtm6iqCWNF4BTWrBZvR2eH/M1zkQT7BJ3k+kB9G+ymyI26JA0lM+0ChPTOnj1b8oB5fhJfJZBau1fSRkZhguUvPKxZswa/+fHfREdnp1ynmIcdYPNxUFLOnyTqv/rVr/DWW2+Brto89+GHHy7nzHEdwqLGgdq39w0BQ8AQmMwIGAEuf3SMAJePubVoCBgChoAhMAACRRW4qALq3/7rPrE8EMnU4+iQfOONNwphHCoB9kN3laDzfGKgFTCVIm5yRlbVVFTrUWUAO7C07ySHJLdUhPlTQpGR1QP21FXFImGN48DZCbbahqIAk3Qz7HrFihX43G9/HlS99fyDYV5U6TVH+emnn8aDDz4oIejMU+Y1HHvssWKytXz5creo4Llq2wfGEDAEDIGpioAR4PJH1ghw+Zhbi4aAIWAIGAItECiSX1Flw8wHPivF05LAebmiQyFj3IfOzPfff7+UJtKw6qGEQOf7BkGuAis5DStODc1Dj7POCpEbRIEd6s3A86jq6udEJ2nSVIKJ5NEnnmOhACv5X7JkCb72h19DZ0aA/ZD0wcZG+7Njxw4xBWP9Zarveryq2iyzdN555wnZ1u1AixpDxc/2MwQMAUNgMiJgBLj8UTECXD7m1qIhYAgYAobAAAR4IGA0/NlXgFvl/A6VAP/TP/0TqEIyVDkPrR4sTDhzWKZSWQzpzZXWLM6Yf/th0vL+KHOAtQ227YceK4FkCLT/nhpUEU+x5RplCLSS72nTpuE//fmfYfr06UMywNIFAf5kyPOtt96KF198sakmsuLFnzQUu/jii52xlynA9pwwBAyBgwABI8DlD7IR4PIxtxYNAUPAEDAEBiDAxZDnVkZYemgxvLYVIfab8ff/1re+JTWAVS0djkqrBJQhyAzfFfWS6m9G2NiOH8Irv48yB1hCrOt1CT3mz6b8YqrRWQi0tuvjmLL9QXyghxICrYozr/crv/9VvOc972kK9x7shiZer776Km666Sapi8y//XHl30LUgwArV67E5ZdfjqOOOio/pSnA9rgwBAyBqYyAEeDyR9cIcPmYW4uGgCFgCBgCAxBgfdlXfEmA6Nb88ssvC/ljGC7/0QW5SJiHQpa0BjAVSV+tDQctFuR6pjm/PIc6QgvhTVnf3MmsrVyrRxsCrfnEShT3gy90IdnaP75PYinXN0oTLD/sm+c97YzT8ZnPfCYnrYPdzFTYaThG8vvOO+/kGPqhzz5eJNaXXnqpEWB7QhgChsBBg4AR4PKH2ghw+Zhbi4aAIWAIGAKDEGA/xJe/r1u3TgjUWxvfEjLHUkMnnHCCGCYtXrw4j+5lqG9OgLN6vE1KLAlhGGLrO+/gr//6r9Hd0wMaRFG5ZYzwYCqpdtfPeS3mvwr9peEVz0dVNlM2w4jUOmgysVKy6rsd+5Bozm0x55h/U3lWFZW5sqqmpkSCnaAS7ZlmHWhRwI+OdlWMmze/9BPb58LDn/7pn2JeFqYsCwCar51dN69r9+7duO+++/DLX/4Svb29qBN/b4wkV5rKdeYkzb85rpdddhmOPPLIPATaPiyGgCFgCExlBIwAlz+6RoDLx9xaNAQMAUPAEBiAACvhUxK8detW/PznP8fzzz8vTsYkWtyHJPjoo4/GBz/4QSxbvlyIJ7ciAVaF2Cdo6157Dd///vebauUeiCQeaMA0RFjzcEnkLr7kEqnTu2XzZjz33HN46aWXJARYyxM5vuzcm33Sr+/7feJ+hx56KI477jgsWrRISOgTTzyBF154QQjxeG6a/+vjSzfor3zlK0JeJcQ6DHPs+TdrIF933XXYvHmzXK8fau73VUhwVsKJrysBthDo8RxRO7chYAhMJgSMAJc/GkaAy8fcWjQEDAFDwBAYAAElkCR1dGh+9NFH8bOf/cy5BSNA5LlC87Xjjz9eFMNly5YJCRPF1yPC6iTN97jF9TpYAoku0Fozt6jkjmRwNO+XZPaQQw4RYn7KKac0VMwgEKK4YcMGuSaGc2/fvj0PU5a+ZSoqDayYa8uNpYFWrVol5YcWLlwo7sja1tZ338V3vv1tUVr9nOCR9H8oxxBbLjyQ0LKvRxxxBK666ioh5cS3e+9eCXd+5JFH5Pr8Mk16/uJCA5ctRLnOFgM4nrKosWxZ3qXRLk4M5dpsH0PAEDAEJgoBI8DlI28EuHzMrUVDwBAwBAyBFgiIGpgpovxJtZQq4vr1611pITopZ0qv5reSHJ100km48sorsfjQQ5sIsOwThi4H1tt+8pOfiHrK/FRuY0Ww1ISLxJDlfI5buTJvleRXTbI0NJo1cF977TWwNFCuVCcJ6LRMAsjzRJVKrrDK4gDr/2YlgqiO/+iHPxR8xuoaWt2YmlfMNvr6+oTY8ncSdf7Nja/p+OV1lcMwf20ggzIhv5l5GAk2x5I5wIcffviYjo194AwBQ8AQmKwIGAEuf2SMAJePubVoCBgChoAhMAACSqL4k2rid77zHSFXfqkiJcnqjMy/L7zwQlxwwQWYNWuWkF7dSIJJPknKMkaFv/nWt4R4clP1d7QqsMtmdWSa5JWEnCHaPsHWUGI13lLSqz9bkVi9Vt8UTJXibdu24YcZAR6KgddobjqfBHPhgGNC8ktFmJuGcVOh5vuam1y8Nh1fxUUdqHk83zv77LOlDNK8efP2MzgbTf/tWEPAEDAEJisCRoDLHxkjwOVjbi0aAoaAIWAIDEKA+RZNkx544AExv1KTJ4ZAU8vVEGFVIfUnidM555yD6TNmOOKZEVI1eeJ+m95+G9/73vfEkdg3oBotAWZjGoJNBZcKMMmc73Cch2MzHDpTspUIDkR+W8GkfWU49V/91V+hXqsPwb965Leckls/T1kXJdSsiyHbJL0Mj1aTLiXG/iJAkQDLokDq3Kv5O0sgcSFDibV/7MivwI40BAwBQ2DyImAEuPyxMQJcPubWoiFgCBgChkALBPwwYOa13njjjXj88cfz8Nq4Hks4s7oS8xSi8KapkOI5c+ZI/uhpp53mjKF8N+Ts9zvvvBP33nuv5P+O5SYkPQzyvjL/l7nJzAf284O1TZ/wDha+7Nf15X6qBPf09OC2227D2rVr3QIBw8PHafOJr/bBN8bynaj1Wvw6v4PmJ3MxAK5u8vTp0/HhD38Ya9asyRX78QztHie47LSGgCFgCAwLASPAw4JrTHY2AjwmMNpJDAFDwBAwBEaLgKqDJD3vvvuuODXTTTh3RRZVN8jDbdmeKqxKslgf+PIrrsDxK1fmubK5Stnfj3/4h3/A66+/njsTD5SbOtxr0RBoPY5k7txzz8UHPvABIXZFwpur2ln+K48rqsL+axruTaJPPF588UVcc801Em7M3OhinvNw+z+U/f1wZpJiEl9dhPCvT/fTsObB1HXNAea+HDsq56wF7B9jJHgoo2P7GAKGQLsiYAS4/JEzAlw+5taiIWAIGAKGQAsEfALIEGUS4LfeektIrhCiA1Tq1XxZmkfRSIkOyjSMUvL41JNP4oYbbhD1V8N6fWfj0RAtIe+FIrp0bWZI78knn5y7Nyvh9snkoApphpNeA3+++eabuPbaa8EcYCHJSSIlotpx0xxgYuAbYOmY85pGMy7tiIn12RAwBA4uBIwAlz/eRoDLx9xaNAQMAUPAEDgAAaYDNPNbWQpJQ5yFBA8S6eurhnQRphJ82NKlcjwdk5lPTPLIjQqmuhn7dXlHPDB0mg7ceZXkklwfeeSRktP63ve+V2r36qaqtBDYYg3jATrBflIR/9GPfiTkV1XkShQhiZMRd30iD5SQ6iwE+qKLLgL/zZgxQzAcKi4T2X9r2xAwBAyB0SJgBHi0CA7/eCPAw8fMjjAEDAFDwBAYBwT8EGgqv9/4xjeaW8lU4IGa1vxUfb+rq0ucmGmoReJIMq3mTdxH82v5u684juTSiiHQPJ+qtvPnz8f5558vSvDs2bPz/NbBQoP1WpTkMueXtXVvv/12bNmyJTfwYl/F7GtcbbBGgsjQjtEQaI7VRz7yEZx11ln7HWgK8NCwtL0MAUOgPREwAlz+uBkBLh9za9EQMAQMAUOgBQJFAvw//sf/yNVUfW845X5UiaUq628a9kznYu4zWvIrZDpzMQ6jUEKSpb9eo8yXPfWUU7HmzDWS60qnaCWtrkyxU5Blk3pK7s/u7h7s2bsHjz/2OO677z7U43pW65iGW5Eozmx7OLhMppuPl5qkCZYvX46rrrpKFixU/R2r/OzJdL3WF0PAEDAEiggYAS7/njACXD7m1qIhYAgYAobAAAioYzJVzv/5P/+nmDxx05JFgxG9Yi6tb8bEc6ibsa8Uay4wzaWGkos70MCpmqtEPa87XDC3Yn3bVatW4bjjjsO8+fMxc8YMyQ+udnQI8YvrdVGqe/v60NPdjaeffhpPPPEE9uzZI00XSyn5pZza8abiMgHLR1H5pWs2FXIjwO04ktZnQ8AQGCkCRoBHitzIjzMCPHLs7EhDwBAwBAyBMURACajm7H73u9+VXFc/H3QoSqfur+RWQ2j9UFqfSGrt2tEQYIVB2/ZzgX1Cp0SZztCHHXaYKJ4slTRz5ky5ToZr0wH7jTfeAOv87ty5UxRfEmouBjBUmMo1N72ewUKpx3B4xuVUJMAzZs4U8qt1k3WBQtX5cWnYTmoIGAKGwCRBwAhw+QNhBLh8zNu6xeagvvbNO2vrQbDOGwJTFAGfgNK06gc/+AE2btzYUASH4AKtZFEdoYt5wblxVKWS5wD7JYlGA21RcdZz+cSepFxVWyWufvt+/VzdT69JFWzNXfYXBkbT7wk9NgBOOvlkce1eunTpfqTe8n8ndHSscUPAECgBASPAJYBcaMIIcPmYj77FogtqljfWkpy2ckwtlOoYaoecyQtP6E7q8teywiQDObMG3LvxZrsatQwVI9vPEDAERo6AT4C3b98upX5ee+01IapCHJksO4gL9FBa9tVYVWnleeYScUe8KZktEm49t/+6/q5GWQMpz0p0qf4W3aX9Grtj0f8RX/gwD8yvNcN75iyn/r7vfe8TlbuV8/Nox2aYXbTdDQFDwBAoFQEjwKXC7ThMOhYxX+X3++BucUAC3FwGI0DYerI4wnleKsUqGl6nPL/Q32LxS390cgKspLk9a1Ue3DecXb0hUA4CvgnW3r17ceutt+LBBx/MGz9QHeByemmtjAYBnwBHlQjHH388rrjiClF/ufm51P7iwWjatGMNAUPAEJjMCBgBLn90jACXj/noWxxAAXHlJPw3HdNtvJJ6qq3rRlE1HrxzaYFQD2E6agR49ONtZzAEDiIElAQzF3bt2rVSu1fVTta6FRXYtrZBoJU5GF2r+WVyyOLFUiP5jDPOyEtDqdqr6jfH3jZDwBAwBKYyAkaAyx9dI8DlYz72Le7PefNQZQ1Y1tBlqrb8r1FtoxHSfOCOZWrvIGHVOaGWEh42UT0wpraHIWAIKAJ+riwJ0HPPPYcf/vCHEgLtVux0Ec8waxcE8vJVWe5znMSyKNvZ2SnE9+KLL8bcuXPzy9HSR36NZguBbpfRtn4aAobASBAwAjwS1EZ3jBHg0eE3wUf72m6jdmSjU+59PzCa4cpFF9UhqcCiLAcIkmZSm2aKs1OfZYbamMhkIdJNOXvGiSf4nrHmDYHJi0AxI2f9+vVihMV8YOLLdoEAACAASURBVDG1GoMc4Ml79VO3Zz4JZiINc32POeYYXH755Vi2bFke9jwQ0TUCPHXvDbsyQ8AQEA8Kmx2XfCMYAS4Z8LFtzlFbn3IWCWj+nvLTkXagIRk3nSENGnnBSqRV+XVKcyEP2T7iIx0BO84QmPIIFAkwnaAZAs1auNyMALf3LRCnrpzT4sWLceGFF+K0006T8Ha/nJN/haoGt/dVW+8NAUPAEBgcASPA5d8hRoDLx3z0LRZY7cAGzB7bHIFzapMy7J0qN72S/F5HgLklSDJPaLezyxA2Ajz6AbczGAIHBwJFAtzd3Y1f/vKXuPHGG8UFOQyGUgX44MCqXa7SfT8EoL7B3N/58+fj/e9/P8466yypaSzfFZn4URz/VvWb2+W6rZ+GgCFgCAwVASPAQ0Vq7PYzAjx2WJZ3JjEQybTeYeTaKgceqghLcrv/1uz63Ah9doZaSn31OMsDLu+2sJYMgXZHwCdAzAHl3y+//DKuueYa9PT0WA5wGw6wfO9wsTRNMWPGDKxevRrnn39+nvfbquyRGmfl3yMWHdiGI29dNgQMgaEiYAR4qEiN3X5GgMcOy1LO5IoQ0UQkW1UXJuyU1v3IZlMNXlJTd1SYBvSSadpazS/ymr8ZY07SxBlopZmq6zNp1x23FX5aHeBSbg1rxBCYMgiQANXrdVQqFWzZsgU/+9nP8Oqrr4Iu0PIkyx5grZRDS6Uq/zbQ2sry+A8CUesZ6syN3xtBGKJareKEE06Qmr9Llixp2cniecq/EmvREDAEDIHyETACPAGYWx3g8kEfTYsu5JjBxpwIOtIr5jCIciMRstyGG7NIxBk5zsoYsW6vT4CZH8xZZUEaFuMSNbfKDK7ShHl4JMEtwquFXXvnyapX+EqyhETbZggYAoZACwT8OsCqAvb19eGRRx7BDTfckBPggcArKocGcvkIyPdRGDbq+fJrIQqxYsUKXHrppTj66KP365QtWpQ/TtaiIWAITB4EjACXPxamAJeP+ehaJCmVyOQkZ60y4YhCJGks5UK42u7CkTUg2Sm28ndGfHP6OlAVpGxXOY/uHHI1P1OfA4ZC85yODFOQEQ4dZjt7hNoU4NENuR1tCBwsCPgEWK+Zz7R169bhuuuuw9Z33kGa8JkUCMnS8kj6uxHgib9TfDIr9X4DiOL7sY99DMuXLxdluKjgGwGe+HGzHhgChsDEIWAEuHzsjQCXj/noWiRhjb2SR5mxCJltEAUu3CwIUK/VUYmqCEiWM5Jb742xd/texPUEe/fuxd693UhoLBNG4q7qJiUBZs2aiRkzZ2D6rGmYNrsrY7ZO3U2jBHHIDqjJlWO6nIiKm2f2X7bD6K7VjjYEDIGDDgE+h/R5wovn33v27MH999+PO++4M39WKelVF+G8VvBBh9jkuGANfWbYOkOgSXzDKMKiRYtwySWX4NRTT5WOcryKmxHgyTGG1gtDwBCYGASMAJePuxHg8jEfXYspnMobBBIOSOVXQp5T8lOnvqZxiv4ddezcshMbX38Lu97djd3bd6Gvu4bevb1gKYr+/n709fchZk4dc4g9F86urmmYNr0LHZ0VVGdUMXfeHCw+dDGWLluKuctmIZoVuAxkNieKb4p6UpeJDcOjdcvDnf1w66E6cI0OJTvaEDAE2hSBVmHQfOa98soruP666/Du1nfleVXM/21lptSmELRlt2XhtV6XcYlIgpMY8+bNw3nnnYezzz4bHR0d7vuJUUypqwWcf1eYyVVbjrl12hAwBMYGASPAY4PjcM5iBHg4aE2SfSWszM0knN6aBKIK79iwBy899zJef+l1dG/uRt/ufvnXv7eGnj09CFPmZQFxytV5V5bC5RGTtLpJCcMLuWqfJDGSIEFYCdHZ1YHpM6dj+rxpmL60E4uOXoATTzkRS5YfgkpXBWklRcp46Iz7+nMZK4M0SW4a64Yh0GYIKKFVwsSolQcfeAD33XufLOD5BLjV7212uW3dXV/BlfEKgGnTpuGcc84RAjxr1qymsGddxNWLbqUKtzUg1nlDwBAwBIaBgBHgYYA1RrsaAR4jIMs8jeQAZ6HQ9V0JXnzyJfz66Zew+61u7Ny0E93bu1HfVxfHZiRZrm7oFBMqvlFQEedoFxqdGWOREDt/VckhlnzigGHVqazkS/pwmCLoCNAxs4r5h87FvKVzcNo5p2H5aUegY0ZViDC4qC9R0Q3ZV1yj86X+MpGytgwBQ6CdEFCyq4TIJ8EkTa+9+ipuu/U2vPHGG3n+L69PFeFiHdl2uvZ27atiTkW3nsSIwghRJRLTq6uvvlrKHam7sz9O/lhbCHS7jr712xAwBMYCASPAY4Hi8M5hBHh4eI3t3sMtzEvimzDEGYh3AY8/+DheePzX2LZ+J/Zs2YugJ0AlriKKIxcWTcdoUWZTydtVY6wgjqSUUVPZJOkLzWWcGhzTZToMkDKJWLgyG+apnIFJHNURdAELDpuH2YfPxLmXnI2jTjsClRmRkGCS5ZwES1vZViyd5Ko4aVXjpj7lFDoz2JIzWAj12N6DdjZDYBIhoKRIQ2Q1H1iNk7q7u/HLhx/BHXfcgd7e3pYq8CS6nIOiK0qAJSc7iyRi3u8nP/lJHHPMMfkYyVO+RfkqP5z9oADMLtIQMAQMgQICRoDLvyWMAJePeZ6zK87MTeWHMtIorsqO9amrc5CEEuYc7AEeu+1pPP/LX2PT+k3YvX2PEN5q2oG4L0FH1OmMr2TLzhG60knO0ZknzWr5FvmkV8tX1F8tgZRXECYBZs6xc9VKI/LxWMjwoiMWYdYRM3D5py7HouPnIewMUI9czU7mKlepOmfnoVEXVQJ1pCZZdmWdeMmRZjJnPSaPDqR2cU6AjQRPxF1rbRoCpSDgk6RWhOmdd97BXXfdhUcffTRXFt2zxC2Z7VcPvZReH9yNcLG0Vq9Lni8XKz7wgQ9IvV8/z9d36G7l1j1QDWA/XFqPa6UYt4oe8M8p90Zm9lir1cQIct++fbKQsmvXLjHu4jlmzpyJOXPmYMaMGaJe+8S9OMqmXB/c971dvSEwVggYAR4rJId+HiPAQ8dqzPbMQ5hdid4GWRXCmSKOG0qsTOeY45sEeOv5zbj/3x7E5ue2YufbO1GNOoRc8kub5lOSvyvE0nedciy3qRSRX8N3sKtqSTSZK5wIEaZzNIVhhr2l1QTJdGDesjk49eJVOOeyNQhnRQiqbtWfBF4IeORyjakky3yVfJrXnNlVR3BE2fXY9ZrkN6873KJe8ZgNjJ3IEDAEJjUCEn0Sx3jppZekLvCmTZtyV2G3uFd49k3qq5kancuf01nt39mzZ+NrX/uaGGANR90tktVWJFkRU+JZzCX239foAS6Y7N69G/y5ZcsWIbskvqwvzXuJ5+Dv3Khik7TTyZo/eQ3Lli3DqlWrMH/+/CYFezAyPjVG1q7CEDAEykLACHBZSDfaMQJcOuaOAEq4MZwpFfVPZxzVYHfy5cq/61R9Azz4i4fxyN2PYefbuxH1VBAlzON1CrGWnRhvIxH2mkot/8++CQlOXQkkKsZJlKA32oeOeZ1YecYKfOSzH8WswzpATptGKepBXXKLmYNciSs5MY9Z1zNi7rFTb1LiktVukuxhEmA/9tkU4NLvWmvQEJgMCKgiTNVu7dq1uPPOO0XBy5Vi039LHyYlwCSl/C5auXIlvvCFLzSFPiu59es2+x0djOz6+xVVYiXAejyJ7Ntvv42NGzdiw4YNQnh7enrkO4qqL9/nT789JdN0sCbp1XOKm3UUoaurS8jvWWedJaWcOjs7G2X/PDfy0oG3Bg0BQ2DKIGAEuPyhNAJcOuYkwK6QLymuC4POyheJjTJfy0L5EmDfpjru/ud78OLaX2PX9l0SvlxNqqBSql/Y/JLmF7uuXo9XPUyZ6ATun1BSyQkma9X+0wQrRQ0x0q4Yi45eiKt/76NYumox0g6qvHwnQYQIYZ0WXZHLFc6UYFGDc63aUV5XcClf17fpben3qzVoCEweBDTMlc/MzZs3CwF+8sknG4ZYfCZZSZ3yByykwWIs5PDEE0/EZz/72WGpv606LKX+spJ/vtqqix2q3NIQjWSXxHf79u1SM5rv0SmcOeP8fvQV4yLx1nxzWYL27h3/XuN3K8OiP/ShD+Hkk08Woj8cdbv8AbEWDQFDoJ0QMAJc/mgZAS4dc1I8GlI5UymneYZImZtEJZSGUWR+dWDry9tx6zV34o0n1iPezTzaCHE9RpzVUFTFVwnveOcjSaZuxtFJfvlPwplZSomdjl2oMhXdsBKg1tmH6qIQv/W/fxzHnHM00JGgltaF4nakHUCd9DZAng5Mch1qsDbzlBkhnYVCS4i0w8py/Eq/aa1BQ2BSIKCkRH++/PLLuPHGG0Xxk3xTdbafFL09ODqhi5biAl2v46ijjpIQaJJEbj6J5XdWMdSZ+2i4sk8qi2SUf5PUcuHjtddeEydwjjsjAEi+2TbbUoLcKn9c29c2dYSUYPM8RQdy7qO5zAyFvvTSS3HooYdKm9x3vCOvDo67yK7SEDi4ETACXP74GwEuHfOM0GUqsLBdMb0itRMJVPJ91z/7Nu649i5sfPotxLtTdNByOWaN3gBRJUB/XJeJBL/w+UXMMC3NZxpPIszawEwhzn2dszJKQk2TEGESiRFXPa6jP+hDb1cPZh7ZgY/+3kdwwrnHS6mkOK2jGlbhcqFdPWJZC8ico9XDi+qyK8zENo0Al36rWoOGwCRDQEmNEhhGvtx///245557JK+zkCwxyXo/hbsTBkIESUKpAtMEi0RxKASxGP7sE1eej4T3zTffFNLLnG9VeFUBVtKsJlZKVmVxls7UHilW8u23oa/55Nu/z3TUeK41a9bItS1evDhXi8fz+3YK3zF2aYaAIeAhYAS4/NvBCHD5mEuIs0Q5Z/VyaWQlyibzifoCvP3CJtxyze1Y/9RbCJnvG1YyYSNba0/TPAeJq+zMaeKXPicAvuvmWF+aE1dcHxhm2FBiXV5zxGuII6SxC1sOOyuoVfZhT7ITC5bPwye//HEsW70MqNLQmmWWWDGJhYNVDGd4tQuDdrm/zQTYtWcK8FiPq53PEGgXBPxoFyVOJEW33XYbnnnmGTW+b5fLmRL99HOASRI5LiTBVEnf//734+ijj8asWbPku0mV+6Jqytep7jKEmYR369atYlrFsGaGMfM7jv90kZfA+WHNRWXXN8fyCapPgIuEt1W4Nc+rxHratGm46qqrsHr1anG7NhOsKXH72kUYApMCASPA5Q+DEeDyMW+UQZJv8SwHliHFtQD73unFj//ff8Ebj69HZV8Xwrgi6mctqCGoRmAJoTAJUI1cDrCucPs/x/OS8vA1lmRy4rWEdMulUMNmneAEiCrsXz+SSox6UEMaxZi5ZBo+9dVP4qg1RwDTGTEdIyKZZ6gzFWERhF35JQmxdjQ4U38bCrAVAx7PEbZzGwKTFwE/vDX3TkhTyQO++eabse3dbZYDXPLwSdJKZgZFklqtVvMwZ3VTZkmhQw45JDeZ0gVbjieP2bFjhyj4GtGkCx1isJjkdf3c94x6TmQKL19TPwxVodWQi6/Ld0jmq9EqvJnvK4Em2fXb0GNJeM8991xceOGFUh7J38cU4JJvOGvOEJiCCBgBLn9QjQCXj3nm3uxkz1D8o2jnDNS2J7jphzfjmdueQWVPFWHCVeZASGE9qiNmiDDzkTLzKSkVnNU19H+O5yWRfLuN0x4XDq2KrdNtM9sqF7ssfZfJAiO7ozrmHDETX/76lzHtuAqSCpVv0YJFCRb35yA7i0xYxBY604fVDMvqII3n+Nq5DYHJjkAxDFpzQ5kL/NDateKloEqjEpVWeaeT/TrbpX/+k9kPZ3avu1Anid0J3YJmcfPHSo/Q4/S7pvmYxneQRiHJPSFRSRnZ1d/1uyd1lQvcqm32naREmik9Wai0tuMbYGld4/POO0+MsIqE1whwu9yp1k9DYPIiYAS4/LExAlw+5k0lO2h2JXOEGLj9mjvxyM8fQ7ItQEe9UwigmGXRXyqsI3ayaJYqW34osDSfZGHJQQzmA2t1IjHvQiBk1rlFc+bBlfsQYRwiSp2dVb2zD9OXdeLf/9UfIZ2TiDO0xEK7JGBEdMQSa6xMGc9U4HyYrATSBNyx1qQhMDkQKOZmqg8Ce8dQ6JtuvAnPP/dc7tDrh8kaUZkcY1h2L4rj3rSAwoVZkuNMwfbDmvk7vTUYxn3++edj+vTp+5Hfsq/F2jMEDIGpiYAR4PLH1Qhw6Zg75TSO6xIqXAmqCOohXlj7Mu744d3Y+sq7qMRdCFHJ6SSdlf3kNgkImwAi6BPgOIyRBixS7DpD8yuSYJJYIcFBnSm8rmZwEuZ1i/uTXgTzU7z3kpW4+mu/gaQzRi2toSPqyC6pUQNYIuvcSRrXOwHXXfotYg0aAoZASwR886Kiyy8PeOjBtbjrrruwa9euPJyWrzMUV82QjAgfPDdXK7Or4tUHkfuOUVdn3icMnWYO82WXXYZTTjklL3vEfXj/+Gq23U8Hz/1kV2oIjBcCRoDHC9mBz2sEuHTMnQsyiSHr4Ab1CDvW7cZN378DLzzwEjpr07LKt2KRLEpoSKfklCTSsb84TGgUPTEkOKHOm0of0sDlS7EjkRJgIaxB9r7L3XL1gnlcJApvb9iNaFGMCz91Ic75zbOAiluFVwOvhOWQ5Lo1eM5jvUaAS79jrUFDYDIh0IoE62v7evbh9ttuE2dovqb1WrVOupGVyTSS49+XVveKfCd59X7jTAHWvGSaXZ166qm44IILsGjRoqZO+hEHeh67p8Z/HK0FQ2CqI2AEuPwRNgJcOuZS5whJEkOK6vYFeOD6R7D2J49i37v9iEADEVcruBFeDCG/UUJVOEA9YD3eRvhx2ZfgMqjYfiP7S3KDMwWY70pusLzfIPLyfhwgraaod/Ri+mHT8JU/+xLmLZ8l6b40hHbHuYhoasFBwy57Qgh/2dhae4aAITAwAq1MsOR5k6YujDUFXnnlFTHEYp1YblTtaMzEfXx3YMP54EbA5Q1n2cZBIIsl8+fPB3N9qfqSCCu5VeW3VZUFI8AH931kV28IjAUCRoDHAsXhncMI8PDwGoO9M4MW8sc4wLon1+OO792DTc9uRiXuRBDQDCpmtqyooOLbIQoqSXBV1NWEQdQTQIDFpTnTp0Wbdd3LN+rV/iamI+KBQqVYd3ZlMuKgjmBWgFUXvxcf/vIViGZITSSkmdGXO7NrkVuj5JJJwGNwE9opDIG2RKCo6Pn5nHm+b5zglptvxoMPPoje3l4JVy2aYrXlxVunR4RAMVTevxfE/TkKhfyecMIJEvK8ZMmSxndawTCruIDil1IaUefsIEPAEDAEXFSKTW5LvhOMAJcBeCaUqiOyfCFTAN6Z4Jbv3YnHbn0SUW8VlXqEpJ4ZcoQUiEmEXaiz8Mg0RJg4p+SJyAEWry4xvmLOL0OyQ7j8ZPa1LqZYuesz+yr/yOB5HeIZTe0bIesaxxFQTTDn8Bn44OcuxvEXrgA6gJQW1xL67cy0mje/9nAZA2dtGAKGwGRCwHfnbZUDTIdfPiW2bduGG264AS+88EJex7Xl/pPp4qwv44ZAkzs1a9ln4fEsb7Rg0UKcffbZOPPMM/PFEr/Ukny/JfzeCkURLtYYtnnruA3bACf25wVu/lGcKWTTpubj8538+dOBOIfvce6dTl4uzsMOdK6ycbL22gkBI8Dlj5YR4DHA3CdqQtyyZ2bxcUhyyP9IGoN6gFcfeQO3/6+7sOXVrQj6HbmtiAuyq63rCKXroFNXGwRwIh61EtDMPmU5vy432RFVIesMzc7LGLGvIQKGRksodCrvyfXTKCumkUiAtCPGMWcvwyf+9CPomN2REWC/7mP2BSf1gaWYxkRw/zG4S+wUhoAhMBYIqJmVX9M1V+KE3LhWWBv4tltvxdatW90zNH8wFyNVxqJXdo6JQqBIbvOSV1kpJCGtWRkk93uKKAylpNFxK1fiwosulBrFurhSLInE6xqofrCR37JHXQkp5whuPqCvNEhwcyxa/mlvIsAuycptA82mNALNe18nZNqqVLrIzuFKXwwAyHBId9mYWnuTAQEjwOWPghHgMcDcEWAN1WW4XZYiq89CqeiTIhXzqhRhHCHeG+Puf7oPD/34YVT7O4F6VgdXQoAlPjovgZtKZIQS4DHo8ChO0fgOcXSU3NZ9J2SljyTn130hNMKWGw2SNNfTWMKdw6CCej3BjKVdOP+zZ2PNlacirTDeOwv/JsEOKtIIcRO3aSPAoxg9O9QQmNoIKInhT4Y///znP8dTTz2FWq0mF+6TJffChATTTO1BKPnqOKZKUMXJuRLljs463v64s7TREUccIbm+J510Usm9teZGh0A2P5J5BicelXz25eYmOg9rkOBseuKRU/VXcQR64CcA29B2sjC8nDRncz7PCNT3QNn/Gj0ybZGuo7sFpujRRoDLH1gjwGOAeZEA6xNZFAdOsLIV6ISkNmRd3Agbn3kbd11zL1775avoqE9DmFbpD+VyYLlfmuQuyK6skGPTUh83+20Mul7qKWRhgN89VaCe1pDSUTqtANMTHHveUfjE1z6KypwIaRgjikIpE5WSXUdOZRZKHZgCXOqgWWOGQBshoCqvmha9/PLLuOmmm7Bx48ZG/XV/AmoEuI1Gd+CuKgnmQkdUrchYkxTzPuDG3/mPJlcrV67EJZdcgtmzZzeVM5oSQEz5i/AIsKy8OwKsC/CyTJ6lQeg0SWYPTeosS1m5BfXManMA1PxINJeC1hxq7eZqWYJaXgbSnawYlO0pwxMRvjfl74v2v0AjwOWPoRHgMcB8MAIsgTZBFibMmrh8+PWGWPtvj+CeH9+P+jv96GDd37QDdWbIhnQzJeVNQGdl/pdkxzcerO37BCXpDSsMQ4sll6oSVbEPvZi7fCau+p0P4oTzjpPcYA0rF9KskUpUgIP8jzEYOTuFIWAITDUElATz+UJCdOutt+Khhx5Cf3///pdqBHhKDD/HmhsXm6udHdi3b58YW2muL39fuHAhLr74YnF49jcLY26nW0CVVK6Ocx7kUsZ8w0z3tzdPUPE2v0zOr3RjylphPnWA6ZUfaq3JaQ0E/bg3Lzw6i+BrJ6Str+UiYAS4XLzl+yL1bTTLb799W/SEWJ8A545V+kzOrlDykrgqmAB73u4R86un7noSnf2dqMYdCFCR8kbME3alfxIpfeTMoEiC/RDjNjWDEkE8lHysUL6UEq4OoB7WEM4ETjj3WHz8f/sNVGdHjfxn7pfVaZQAaCPA7fuZsZ4bAuOMgF/qSA2L3nrrLVx//fXYsGFDIw9Y+2EEeJxHZPxP74c3c8zrCRU+EhunAlP1PfHEE3H++edj7ty5+evyFe2FT49/T62FsUCgSVvVz+9+gmtRq6UXSYMrFzlu096NmOlCd91RzbpwE9XO3FqUpOsyfiOFTSbd5mIyFrfBlDuHEeDyh9QI8EgxbxGJnBNhec89LH1jDYmKqQOvPLYON/39Hdj6ylZ0xBVUkorU0E0Y6svQnMTlr6gCLHRYDbGoDku93TbdWOaJBD9hri9zouvyDRKjjkPfcwg+8qUrccSqw6RWsJhqcdmADpxBgCisDJKv06Z4WLcNAUNgzBBQJVBPqOqeqsB79uxpbssI8JhhP5En4rizRi9/8jtD1d+lS5eKw/Ppp5+Ozs5OCYnW95Q4mwI8kSM3/LaLXFfSzJRz6tRLzKmUqnK+lM2ZOLEqnmC/uVzzCd3bfq5wk/pRoLOaG+yuaz9xROhvG8/fhj9cdsQQETACPESgxnA3I8AjBTN7BuZlf/KyPfkbueGKUzwDl9O6D3j4hsdw+/fvAfYClbozdpJHNV2Rswd0lAZSRkhMpqTMEL/YGfXD8J32VIBdSjTdn0OkNaq/daCSCC5y+fNCnHrFybjyCx9E0pnVOhbX7FSUX1k5NQV4pHesHWcITHkEimWSVAncsWMHfvzjH+O1114TkpRvRoDb/p7YL4iN4UUAli1bhiuuuALHHntsrvwrUeb7Ws5IDbTaHoiD5ALUzN1XdP3Ps/wu5RrVSNQPlT5Q+pgSWFexwm3NZllMT3NvZUTWJ9RKsDOH0DyVKz9Te87dDpJba0Iv0whw+fAbAR4p5k0E2JX2aVrt8/JK8kCYJMDet3tw3z+vxcM/fxzVegWVjMzGaeJMBEnw0kDCnyMSYMkGZmh04kyyMgLcjoE0KvwS8goVb9SEAIvpdRqht9KHZauPwGf//afQdWgHkrwmsOrpzgTLNkPAEDAEWiGgpMav46pK37333ot77rkHu3fvNgI8xW4fX82lArxkyRJ88pOfxFFHHSVXWrwv+JoSZyPAbXYzZKKAk31lJL3IMCW4qgBrvm8kUXa5jWh+bDEgWRfHeBfplqm/UpWCr8VZyvEgDtJZ1LPfQ6XSB6LgbTYa1t0xQsAI8BgBOYzTGAEeBlhNu2bPXCW9RQKsYS6yjijSLxDUQ6z/1Ubc/cMH8MajG1GpR2DZX+4TZ/mwLoc4FAIsdXZFWc4IMLlxZsvfjuuIGkqUxAmqDFdLa0hQR8Sw6HqIpJpi9rLZ+NAXL8Wx71/uSiJlltqSF00V2AjwSO9YO84QOOgQ8BXh7du341/+5V/w6quvol6vS56opJtYWZK2vi9IbqvVqowpt6WHH4arr75aFOD9yl4pZaJTMOsE29i33djrwoVUhtA6vLnLc0YvJXSuKM1qyUa95GwWVQiJFoW3adMc3uzFoOYWT9IIAVi+UlZTHDkWBVhKf3hkW0m6aygrINl2uFuHxxcBI8Dji2+rsxsBHinmPgEW2/3Q5e/ycejlADvKSpUzQFAL8dQdz+D2f7gHtc00uYokTEfze5UgMsc3kBBoR3+dxX+Cuiw4OvfDtiTAedgQ8cpKCEgIoiuHxEWAaE6IMz9+Oi763PuRdjpXTxcjnU1UjQCP9I614wyBgx6B/ofN1QAAIABJREFUhx9+GLfccgt27twpOaNiuZCFREtqRtOk+aCHqy0AKJLcz/3253OnZz8SQC/GH2MjwW0xxF4nM8khq6nI6YFLE3OE0/lXcVLh5gyOerrfUxqwBLGnF2dkmfMpj0C7NRENe9b84exnmiIN686YM62Kqafu7VQOhrNlPUkzh2qZF/o1hb2c5HaD3/o7bggYAR43aAc8sRHgkWLuR91oOLS6MSgBlgdzRoCZMdIT4f5/eQi3/eNdmN4/U3J806DuiLO4Ijv1l7klQgrFDMuVThKVWBRgtxXWJEd6FeUeJ53nlwK/JLIvBHphZdfMt/ujGlaefww+9rWr0LmwAwF310Xd/Iup3G5ba4aAITA1EOjp6cGPfvQjUYGlZmzgasWSFJEQGwFuv3HWMSOZnT59Ov7s//pzMbrSTUOcc+UwU3/1fVOB22nMOamiCOCIppszkXGqyzPfq7HWJAL0AdgHBL3ytxiwpPzJcmh1T6kNIRMNmWxUAXDlvQvANAD8Od39TDtc3WBW5MhqENPL0y3OK8nNIgtkBsfwPk0K9giwLOJbKlc73XVl9NUIcBkoN7dhBHikmA9GgOWZGLpFP+G0MZI4RW1LjPuueQgP/vxhdPZPc9EyXE3M1i+V/MqqYlYOSQgwn/mM1qORVhZi0655JMz1VUWbADn1V68mQD2IsfjkRbjsCxfh6NOPRBI16jvaRGWkN6sdZwgYAvJYTlM88cQTuOmmm8CQaIZAkyyRBNvzpT3vES1lRCV/9uzZ+NP/8/9AV1dX03gWlWB/rG3c22ncORmKgYRqLhesSFwpINSAgIS3B+Iumu5CGm9HUt+KJH4XSHciSPciJBFOujMiHLv5FPPQwghpQEW3EylmAZiNIJyHIJyPKFyAIJqLIJybkeJOJEKGqwCPoZAhEDohQ32eJQ0un9soQc6UZQu9b6ebrpS+GgEuBeamRowAjxTzIgHO1F6EWQi0GFg1K8A7XtmFO//hfry49iVUalxppNNxLD3gYUIO0xAxXSwzhTRIYwmF5mM1lpVD915bEuBM7RVVPMxClFJ6YDe2NEwx7fAunH31Gpzz0TOFAPM1qf/LnK2RjpcdZwgYAgc9AiRJ3d3d+N73vod169ZlIZONerCmALffLcIxpcrLf/z9qo98GGeeeaaowdyKIe5+7V+rA9xu460KsCPATv3dAwQkuRuQxG8grr+DtL4DiHchqW9DUt8OkPym/YgCzrdIlGsuNFqmViSwTMrizwoShjYH0xCEs+RfGM5FWCEhnoM0mIuweigqlcMALEaazgeEMJMQc0mfEXsakE0CrAZaWXqcJgrbRKbdbrxx768R4HGHeL8GjACPFHNRZTNTAz6EiwQ44YMv83/O8nbXP/4Wbv2bu7D55S2I0oozt8oIM2v+hinrAQcu1FlWNWnqkWTkmFowVylJrBv5LSPt/kQcJ5fEL4QgRcIwIsHFLRToRjuweEYdZ1x5Kj78xSuQdCWARLO5/WzhdCJGzto0BKYGAuoG/NBDD+EXv/gFan39Yp6k+b+mBrbfODN0vb+/P6/vO3P2LKxevVpI8CGHHNIU1l4kv/LNElo4avuMOidaqvQyjLkXSbwece05JPVnESQvIE22AHEPQsTyD0G/zKXEjFRNNTO1ltctTiuSU8ySixkhlmi7EGlCXwAaXUUIwipiEuCOY5BiOQKsQGfHSqC6DMA8UY+Z4uWMOvmPBD3LA/Zz11yjthkCTQgYAS7/hjACPFLMcwLMh6ZLzhW66ynAYsYgZoEpEKd46YHXcOM3b0PPln25aRaJLsXQMAmFFJMA0+xKFNICAU7BEB2nKwsJbqeHaAaNwk0CnOT9b5hXkBTXqr14zznH4+Nf+w1UD6m4ckhSgiBgqWTbDAFDwBAYEQKqBu7Zswf/+I//iI3rN0j4sxlgjQjOSXEQvxf8EPYgcmrwqlWrcMIJJ2DFihWYM2eO9JX7aX6wKse26DEphnGIneCi+TYAbyKNNyDuX4967WUk/a8CyQZUw3cRhT0IUINUjhCy6ZxY3E81KW2spksKVrZvPr1oWhMJmCkh848knYY4nY84ngsEC1GpHom082hUqisQVo4WVRjBPCBl9AFX7jUH2GO9NocZ4lgfXLsZAS5/vI0AjxRzjwCLirkfAWbSrntoktRx8fGZO57Dv/33mxH1MG/Fqbx89joCHCGSEGinAMceAXbKKZ+aVI3ZlgvYcccnjkjKT9aua1jtk5iLk3RWT3ikl9rqOC3/FIfMo2kUjZf8F2kzkrUAWQl1qTEuVUfXYAMgdheWu1rzSygNYsRRDUe+5whc+dXLccjJi9wCAl20SYBtsX4sh3Fqn6tQ3sIrze3mRfyfv88wJiaFUzfOVzynIuyduygGDDQILfdTw70WfR3N9UztG6H56rQ0Eh2hb77xJgmJNgLcvneAnwMsn+vIGZuxNNKsWbNw7LHH4uijjxYiPH/+/P3UfiPAEzX23hOu6YHKiZPLq9UqGM5QhWZWe5HGryHZ9xCS+lOo114BgrcRhXsQpTWEMjfivgx11pPyXFyB90QDr0pSXlMjM7TKEnmbQFG3Z87Pkjhy91BIfbkTNTBXeAWi6mmIKich6joJSBdJHjHzhBvfOy6VrVUiV/H7JC9TrMaq+TfMML6kJmpYrd0RIWAEeESwjeogI8Ajha8FAZa5ryrAOhFWxlcDnrjlafzbN25CZ9yVLTg6EutKHoUIJGw6EEIrpFks9Z0Jljw0RWl2ZFsWMsMY9bCOerWOafM6sPLU47B0+aFSP3fbmzvx+gtv4N0N21CpVRAlTl12hLzV9H2IQOREP0EtrGHGkuk45sSjsfiIRYjCENs27cKrz7yK3Zv2SuRRFFYQ1xNUMiLsYpid+psT5wyjkH1LU9TTOg49ejEu+t3zsOKC5bKQGmahRBYCPcRxOth3yz4jvm26+tIp+dUFGR+qJpKcmdjplCP/1MjaVjM9lYlaVlO2QUSzWRZv2mzhJisAJkf7wf9F8irdzxrW9/ypj3x+sikeX5fTZ+tJTWzc5kvNE1mvzBFV4L/77t/hrbc25s9jcxlovweHlkHy3aATcfV2OcFhGGHBggU46sgjceppp2HFimNQ7ehw36n6Gcu+e+TZUPi9/RCZ/D0WTTapIQwYMpw5OcsDz815EiHAbrFfwphpbIW3kNaeRn/PYwj6n3UqcLANUbQXYVDP5kXZ/Mhb2ZSouWyxvcm6RQXi5uXLAcBrrLxzvsZULZebBtSTKuJkPgIcjiA8GkHXiah2rQKikwAsQpp2NSL3JG+5eRWfV83iTNIdLvJn1S5lmiYeMdkXkZijOhJt29RDwAhw+WNqBHikmHs5wK4ur9tcNE2WT5KVpJMywHsTPHrDk7j5u7ejI+50IdDeQ7rhhJydR2fpuaLrXhBvrDhAGIWoox99lX7MPmomLvz4eVh28pFYdNhCUUx3vb0HG369Eb+66wW8+PCL6Ei6JMyaD1C/3eFefpAEiEHSXcOCZfNw5kfPwIpVx2DB0nliVLXznT3Y8OIGPHbjk1j3zOsI4wgdQadEcydJipClRvhfqL3IcoFFIeb1OVzmLp2Lcz+3Bqs+/F4hwKKO55gMt9e2/0GHQIEAy9qRC8rIS4gdkABn53BlyNznWhdgnDe5m07pa03rShkZlrwzacgt7ohaFTGSI1vUygamSIAlWy2bn7ckwJwWZf1SAqwBFflY21xpv9veN7kiObrjjjtw1113SR6wkCWbXE7JRwXHnYrwkiVLcMwxx+C0007D4UcckX2K3eeyVU1gU4fH53ZgSHKcxIhIgPmZcw9UIK1L6iwrXsgTMo0RYBfSdD3Sfb9Ef+/dCJPnEeJdBMFeSRMLxNjKJYd5cuv+Hd9v4X8AItkq9MbTDIQA59FrWbdpnJV2IMVsJMFSpNVVqHRdhKjzJKTpUqRSSilEEFCIIAnW63UkWlLCZH7D4kkByxW765Ff6AWT5RWrEer4DIuddQIRMAJcPvhGgEeKebaUqFEz7mHVmChzhVDMFUj60hD73u3Dwz99FHdfez864i7najySjQXYpWZdgj7UUF1QwSf++CM4/szjkHTGSCt8mpJxBwj6A2z81Wbc/r27sf6FDQhInFP3hTNipYM5ylENc5fPxgc+eTZOfP8J6Jjl8nQFgzh07b74Fr7/3/8J+zbvQ9TbgWraIV92SepCpnWeKWRYWL2b0ZOk00QimBHgrM+cigt++1z5vqBXtL9iPxLo7JiDBwEV+nReJVeuhLJp5X9/TNxKvMymJDfMVw38vXXSnNd6lFqUSnTdOfgpT9JEPu8kw/I80Dj+FgRV+53KQlWmBjQ+Lnnz+tzRvvpTOe2vPpMOnlE/8JX6tWC5944dO/DXf/3X2L17txDg0QTHHLh122OiENA8YX72SISPOuoonH7GGVi9+gy3KOvVBvaVZMdJTHEb63FzSVMu+o2L6u75nCBJa4x+zhb/+hAkO5EGr6K+9xbU+x4D8DqiYBsqrPOr84ax7txg55NncUNCcF8lGq7Nr4wqknQGaulCoHI8oq6z0DHtPCBYxmV9Z5SlKWkk0mlG4EMSYOJQkfrBEvwn5yYB9p7opgCXOdqltmUEuFS43SMntboPI0N9MAIsU2Y32SW8FVTQvXUfHr7+Udz347Wo1jsGX6kcpEeyThgC9aCOWljHeVeeiyt+/0Kp1c6SSsyrFUVIwqoj1HbW8Ot7X8VP/uZnQH+KSlIVlbWoOA8FBLnkIEBvZR8u/dxFWPORUzB9/jQgYrvuiU0Cm9b5xRbhwZ/+Ejf9r1tQ2duJThaV50Itld+mL64slzlTgDXUuVbpw+pPnooP/f4loDeYhIgLYbDJyFDG6mDfRwVgzQRTlTSLWmuCx1vcb4rkEFkiN1LxFFufXcvtmNWBzO7PundCrRDp6CwXp1wZj0BKnTXuZQ13bgjXbpGqVX+l87qjPMXd5bha4e6tLF7C9MzCB0FdoNUAiW9fd911ePTRR1Gr1UwBnmIPDn7/cqw7OjpkfLnRNZpEeOHChbjgwgtw2umny2sDlUQyAjz2N4Uu4GVTJZnTkNAmoNpJUlhDgHeQJq+gf9c9QHwrEL2JMOwHkhoiyfUtf8uNtXIvE2Yc69PdzXvouZIy9SudjgTvRdh5CTqmnYU0WgFgAdKUJDiSZ00K1i/ul9JJqXwJ0Elayl7kOcz5ddqKZvkDXmKLRoBLBDtr6qAlwK0mvQ6TJs3IC5hsPJLycMVssqkmT6oAix801R5d4Uwj7BMC/Bju/fEDoyTAjjDWKzUEMxL84Tf+AAtXzJfnJtuTsCJRmAKJJgprAbav34F/+ct/xYZfv4VKvepU1qbqu0O78fj1FId1HLJiAX7jDz+Mw048FEHFqdyIGNacnUe4cIDerX34f778V+jfkqCKDiHGmTNWTsDpdp3nJGd1gnlsvaOOkz/0Hlzx5UvQNa8zL2VhJSuGNlYH+17u8y2FxvKphFsYcoxRIyCER+rnWD/teS6t5mWpeZtav0l2Wm5ylyVvOb+3jONKKzy5VENL5TMi5TE4ceM/IcDNo+Q/k/Jz+hlfxRmfHNAwduGfcbaPi5cYcZzHlL19NAxdL5DkZvPmzfibv/kbMcOSBQrbphwCSmJ1vZ/fI3ztkMWLce77z8VZZ53VkgBbneBxvBVkLTCL9aXDcmbsGYIljLYCeAF9O36OoPYYQqxDWN3b8EXI5hjj2LuWpy4SYC44Oj8TPnhZ0SN0i4+iFlTELboWHouo60x0TDsfaXgykC4G0k5HemXyGMuiqHvmV+R7wkUAqXGoe6g3eUKUfeHW3rgjYAR43CHerwEjwPtZChyYAOeT29xWP8scyyfSDQLM0F2GBZMAP3T9o7jnnxkC7XKAR7rxQdgf7sOilfPw1f/7i+ic3enKzdEtOVOa8rlxPUD31h7ce+0DeOimX6JS60Ak9emGv35KhblW7cep55+Eiz5/PuYdPrfxYK44QSvO1DGZgPcCP/5PP8NLj7yKoMbAnghxtsDg8pH55aEE2Enq8jrL1Ef9eM/Fx+Hyr1yKOUtnNdytTQEe6W1zkB2nzuRKaJrvd1mld1w4FyH4pywd+WZSHmouXF/FV6dAOILtzi2/Z7zW8SiW7WLpDJcOkQXx58Q0zzcdCufyu+/mWtnW6Kz79LvnFz9tzVnGB9nwD3K5qgLrLvz72muvxdNPP400Lj7/DbepgECef5+lH/BvUYKjEEctW4bLL79cnKKL+8lnyb5zxv4WkJq8jeeVWD0FrLbLPPytCPAM9m27HVH9dlSj9QD6RRmW53W+djj8OcyoLyTzgXDTHBqWpuCURR/HXGCtaBhOEiCNKqhjOmo4FlHnueiYfikgJHgBAlF6My8Yv6plRqiZBy1BRYVOT8BVjxo2O8GBETACfGCMxnoPI8A5oi4DY6DNTXcbe7i0DK0r14oAZw93iqNJhN2b9uDBnzyCh376KDoSrv6N/DHGCVtfZR/OuXoNLv2di1CdURUC3FfvRaXKhyp7G8lkjuHX/XtqeOoXz+LG/3Urot7IOS+OIICIjtP7Kt247NMX4ayPrsaMBTR2YG3FBGEHI5zrCINqNgEPEPQB93x3Le752f2IexJ0Rh3uPSnP5B78iZhhuUm8c7d2VKEe1XH8BStw+ZcuxpzDZ+c1lEaD21h/eOx8kxkBrXOhscKNYOTMXWS/zudUNsu5Vf9NdVjWGtRJEKMfdZmq9UnIniu8kWR5/zmxygJquZZPOsrsLrqh85PPnxW51zN392JvNKzZ47oDPTIapUIoMGcEboSf8ck8omPRN5/86u98pqxfvx7f/va30bePpVZsm6oIUPml4ZkrqefKJU2bMR1nn302rrrqqqZIo2Iu8FTFpPzrotrZsCPkbKXG6K+gjijYDsRPo2/Xj1FNnkS97xV0dvQhrVQ40eAKO1DhE1ldokruvZifukgetd0vRhBJIRD6rbBUUsouR6gHs5GERyKovB+dMz6IMDoFKfOEmd+VsWcX4dyIWNIymXzZfWuMZNZWMj7W3IgRMAI8YuhGfKAR4By64RNgF7or9YjyObW8IsY5jRyVMA6xed07uOdH9+OFu15GNe4YNQHu7+jFeZ89Gxd+5gOoTq8gprYaxEjD7CEpUck0UwhR66nhqRufxS++fTM6a9NGfLMIAa524ze//FGccumJ6JhbzUI8Xf4x1acI1UxdTkX1vf8Hj+LWa25Dtd6JSKx4SXRbE2CV4hgCxPrCR5x+KC76/Aew7JSjnLotaZMjXzgY8YXbgW2IgNTrciHCKvXKBIPhZY3LydMZfKKZ/V5jqoHsmoqRFTfm2PeiH3vQg027t2HLzq3Y2bMbO/fswvYd25EmCap0eU6lUAYqUQWHL12KSgLM6pqBwxYtwezOmTikc0FGghky5/45oze3zCZKtKdO6+sD3f0uNE//uSlTLke34eiNV5dlXOJY1D+5O6RMjiNCP/jBD/Dcr1hexbapgoCSWI43x5hjrQsfzpHdVUZYuXIlPv3pT2PmzJlNhljyyLDvnDG+HRoE2NXXJQFOUQl2IQieR9+umxH0/is6oteRSvRMIiqrROZI+laCNPIl0zHu3iCnc3m61Km5TE8Szqe8p41oQI4Y/9PkitcXSZh0gmmo4z2Ipl2CjukfQpqcAGCWm0K6r6YmEz56pag/mEQPWQx0eQM9AS0ZAS4f9IOYALvJovr5uQDFxua+OF2sofu14fzHsMZGGaPWBFgfiu6hHeDtlzfhzh/ci1fuf10U4NFs7FtvtRtnfuJ0XPE7l6E6rSrklzITQ4ylbwzxymoL1/bV8MQvnsGN37kFnf1dIw6/Zht9lT5c9plLsPo3TkHnomqex0ITLKJSiavyoGYppqAe4P7vP4Lb/+luRL0VhAlr/jXqHjcpwIo2wZbjEyw+cSEu/twHcOyZxzhfiJFHjY8Gbju2TRHIy5H5DlMIhMQyXJm58rkheWZOpcyTn6O6KL0kvDG2oxuvvrsRT772PF7e9Aa27NuBPXEveuu9qMV9qNdq6O/vd3Ur5bHhPJw5Cer6/9h7Dzi7qutc/DvllpnRqCIJSaggigBRTS8G0UwxxS3YuGHHdoKd4jz72fF7jpP8n+P/S5zEOHYcGye2iTvd2GBAGAOmmQ6WEEhCEqiMJISkkabcctr7fWvtfc65VyOERtJoxNzrKBIz556y9z5rr2+tb32rrU3WtO8V0F4so+gUMbbUiRn7TcXM/aZg7vSDMGvsNIxFB9idlJniggHFqjlqWojxFSCA571axWmrbE0F44Z6YfNfrXhRw+ol+LGgJq/8S3C0evVq/Ns1XxegRKVgHmuPaWUD900jYCnNBMA22GGDIJIFZq/gJJHWSFdeeaUIY+U/LfC7J+adPdMVwNJKKnMmhIMVqPb8BE5wH4rRIjjOFqmjZaJB/QuKeBqfTOzfnri31z+npDUS33pZhvtjpRZz/mNaDsc9xoB2oUzvhyA5DG7bu1BsuwjAdNM+SZGzBkEtpzoRijW3rxYAHvq5HuortgDwUI/4CFaBlnY8VplVivmcNDLcLLQkzk+uPwazQb5bMOB5WwDMaRS4bL5GALx26Trc+6MHsPj+ZbsMgHl//V4vZp42FVd94YModZakr24YBfAK2mNO3G9azshBZUsFD/z0YTx04yMoBmVxrQfzIWxgFvjUt5+C0z94IjoOKMOh+JVU56izWJL6ZgJYSA3wDf94K579zQJp/eSxV540rLcZYG4Ipk+q3JDhnnIunBgTDhmDMz9wGo4550gkfisDPJg5G8nfEQVYtiCi+yCCKyaI5StlmetWuitSldm846ETo+44CBCjDxUsWrcEDzz3eyzsWo6u+ha8FvdjU9SP3rgqom9875TOZ8StzDqWPAFrwITVz/WsSqGW4l9IXHR6JYx2ypjgd2BKeSzm7D8LxxxyOI6cdiimFPdDEb4BwgyiEVizrEHFtBwjdGfyDyx40HBdRIXplmL69tZ9HsjmKdD8OQMYN15/A55++ukU/Pq+L+rBFhCP5PdpX3x2G8CwmV8Lgm3WX8SwPBcHHngg3vWud0mfYNmJGMiy7cr2xQcf7vdsADD3eQe9ANbDCR5GX/cP0OYthBv1SFskWrVIOkeofWPiVz97CwBrmZbKIIrCoQHvmZCDBCxF30QROrcIVwL7/D8PAcYD/jnw298Ft3ASkmR/xFI6ZvYq2a/0u9IxQ7nRrQzwcF/Tu3h/LQC8iwM4iK+P3AywVWkW/f0c/9FkfqWWjpiLFCnzEYeJ2FHqVehyZvWFNhjZYAalDFGVAdcuXY/7fvygtCQqhIVdil6GQQSUY1TH9ODv/+Nv0LZ/mzrj5FmKEnQMj5HTSKVwNnd145av/xIvP7laqMiDDZza5506ZzIu/dyFmHT4RLHuURKBwIHA2meWlz2IeSt14F//5JvYvGwrig4zKoZyxgrlSKX+I3dbABxJQVCCzhnteOsVp+DkS09AUtKNQJR0W5/WCLyBEdBSBMWnkg+177nDfAPzDnyP+Y6Qus+cb4yKE2MDAjzWtQh3PH0Plqxfhld7NqEnqCJwYwRegsBPqGsn0Xn95ISTUgOQf8sa3zgNAEFqgL0QKCauAN2yW8C4jk5MGTMJJ806BucddgYOGz2NHc5QSvh2KfWOtDo6SJIVMJmQ0IizSGiLt8NSiMG+6G9gbN8MhzRndfnfr65bj6997WtSJ8r/5t8EwbaPbCsjuG/NfH6OLQXaKkCn81ss4Nhjj5UMcL4dkv1uCwjvgTlPYsRxCEf6vK2Cg4fQv/EWlJJn4SZdpvwjRiTCnpm7ZDvQWUHBPXBnOz6l3Vdoi5mdNb2B7XbAGmEF7rovWAAsQVgBx2UEOAhu6UwU2t8NOCcgSkbLuTyH2XBtpyROnQBgMeimtGzvAP8dD0rriF0dgRYA3tUR3Pnvj1gAHMWqKChANtZegbIxGqEBMbs0dHQsPaUyikNtetgqtMwBYOP4SuDOWmk5B8tEmAFej9/++HdY/MAyaUWU6Qbu5KQlDkp+Gf1BD+pt/bjko2/H6VeerGWORZNBletqmxZUgLVPr8O3v/xfQI+PsluGPPsgP8xAxW0h3vUXl+CI8w+D3+kr+BZaKfsAU8nZkdKYpQ8sxw/+4cdoCzsEhbBFk7R/IR00KmrbphwAtq2jmF2nA982uYQz3ncSTrnkeCR8NlGabgHgQU7diPqaxaF8FYXuLFUM+k5Y6j0j9JHDd4HdJyNsQT+e6VqCG35/D55auxRd8Sb0oqJMEQm+6Fm17UWjAnRjEM2s0YaaCjv8RuwtrfPVk3Htk4pJinMRBYxL2nFgeTJOmzkXbz9mHo6aPBtFCmeRIp0UpL5fXnO2V/I00xzFrKPLqM8tADzwkrfApvm3tPFxFOOuO+/EPffck2YACYJV0IbroBVV2BcNCcFvuVzWMgWzlws4cV1Mm34ALr/8chx88MGpCrRlB1iwvC8+8/C+ZwLgKhyHf55Hbev3EVXvRpu7FU7UJ+rJ4hvwT9Y9EZERRlCN+73xUftt3SsLzwUEG/fLtjDSvux6vIJgwwyUAGwnQucwFDquhF+6CEkyE0DZKF3zQD4h/VErxWieuGV/9sakD8k1WwB4SIa54SIjFgDb7FCaFUo9Znq4JlRHsGbxlhFgojMcRpGI2+RFZ5jVsbgzBc5mo2UGuGvJOvz2Rw9i6f3L4IX+oOtZmV1lba/0Ai5F8CY6+Pw3Po3CxAKSYiyOOjNZFItwQxfdXVvwy2/chcW/X4YS1adFfFHrSgbzYRbXaQPGHzIa7/6zyzD1kClIaLdFpMrsDBX2aQK++uf/ip4VNfhhiVAXfkHFZghEGgCwbSUjitAx4jCG6/mol6o45d1vwWV/chHiAjdDOiyDo28P5llb39l3R0DF6PSPvuMxQtKDGcySABUFcRyp8+1DiBd6u/CzJ+7EA0uexrpKN/pNUsJdAAAgAElEQVSSCupFZiAMWdqe0GoCSGSLRiEHdm0j7OYssA39K3zWQdUIGxd0dpPWuYmBQuCgHPvocNswY/QkXHrsmbhkzhmY3b4fOgiDGb9zyULR66uatGkLLLxu84IP8j3fd2d+x3c+UObXfosU8lqtJorQrAnOZw3FdrUc0B0P8DA8QoIbMUFXnAqgaR/gSbjwooswd+5cyfSn68C282vRoPfMbEoJGqnPa+HUH0Bf9w9R9p6B69bhRBFi1xHhK6UYW/AoVtu0lHt90dI9c9PZ/Vias/zEOFOkOVvzoERC08vXOIb0e7R7CAGwiwAT4RbOg99+OTzvZCCeBNCmu2Qj2dph1kbzS1ybLZu+5+Z175+5BYCHfg5GLABmVkiivMZ55GaYijpbB9XwJmmAROqeNYV0OVmDJ7YoIzxbACx+aC4DLBtu4qFr6Trc96MH8dIDy+EGKuwwmI9UnkSuAMQqxXfaa5hy3ET86ef/GN5ET1rlUYiZgcP+LRX84t9vx6IHlqJYL0tNotpi7V46qA+NtxMiKFZx0LGz8O6rL8e4qWMB0fXSEGjS5+C/vvx9vPzMSnj1NvhxUelOZifjRuAZGrjShGRXEJDMcWFWnj/iNU58x3G47E8uRlKOReSrlQEe1KyNuC9ZfGnXOVcXM6yMzqtUHP+XoNep4c4XH8X3HroNi/q6sAV90uJIsqqi8GlAqmQesgygvOOCro3asoywAcMNADgfWcu9dZaTLbVwQkVhClf52hLksbJ8DrzAxX5RG44dOxNXvfVSzJt9PEY77aIiTfVoHhnXIrg+25tZGemWs/R6iz5vo/MZQStDsHTpUnzzm99EsViUGmAe36oD3jfNiBXCys8h55XKzxddfLGAYEtzHogd0KJA7+55p52jbX0NcJ7G1rU/R0fxMbhYJhE8DeJTN0FEatSqWlF/KVlrpEXv7rt7/fNlNtzy/ywwNd6VfF2JgE1tiwQoa/kKtSMilBHEh8PruADFtkuB+CgwuxC7WvusqhFMGPCMLQA8tPM89FdrAeC9MObJ9vhgQ38vQ3rFbR7bts/kXdiSPtb52TpeX82b1NdKC43M/InBs9mfXMZFnWRVgV6zuAu//e/fYdlDr+xSBpjnI5W44HqIwgRxIUK9WEf7+BLmvf1szD1yDlgPuGLxcvzuNw+id30F6FMaNl1+yVwPNv1rZihKQsRehKQYYfSU0TjzbWfggNkzUC61YfGzi/HgPQ+h2l1BVE00Ex25KKOEkP/zKIJlM8CsAbYKitztKPvPXn8MRrgISjUc/7ZjccnHL4I/yVEK9F4iPg3p4mxdbLeMgASsRPXXkVpfYWbEEUI3RtUD1kRb8PMn7sLNj9+DV8JN6C/UpYwgYYmAAFHWchnGgbzLTS0vdhRGsjZhwKcxThzrS3mfBL90jkzGKYkD08JJKuvhhR5GxWVMRCc+MO9SXHbEPMwqjUdbBBRIl6Oh8thvUkG61gfvLZrgbpm+PXKSvN3PZ4ItCKZ9iaNIan/vvfdeoULLlmAUoVtgaI9Myx4/Keea+zbnb9KkSbjwwgtx6Jw58H0PruelQet0HZhUXksMa09MTQQkdQArEPZfj3rvr1ByX4Zb2IIwjMFEfCJ1Jrmgoqof2Fj53hXBMnY/y2Foj/msb2+idcH6Qx1Ae7DsQ8ocipMCongsPP9YeB3vB/yLAYwWfQn1dExnkrSyrRXU3BOrcbicswWAh34mRm4GmNlfoShHksgRZeTIwasrNmDp80uFanvY3EMx9oAxkg2SwCPVY02tsFa8Zp8GAGwV/2ivmOAJHbzy/CrM//5vsfKJLhSSYsqcHMyU21o0VbVN4BYU3IZ+gEK5IGrQBbeI2tYQfsy6QbZJYgZVAQGzRg0cbDHW23IlJUvd9OM4Zg9NF4HQSRNEfkgPHF6JIleAX2M2iirZRdTqVTmWlG0vKMD1XdRdbnwJPNYAs25YRB/0+gTD2kuYGWAHda+Go888Em+/+m0oTS9KBljv3WawbcX2dkaxOc3dlPnOHi1XV5ymDPMBjlbd8WDW6R75TpbS1dPn/js/3RqBNz+RqVSxNdZk9SHC8z1r8JPHbsdtz92PTX4V9RJbbYRIopqsWVL9td2QpzTl9GKGZ5y/tv2dracwdWqpKMoAAyGBnFwtYtq31x7L99VVYTlyASWbEPsohj7GRAWcd8gJ+Iuz3o/DRk9Bp+hca81YYNgUnrRqa9T3U7dqZH9er/5XMoVGRZv9nCvVKr7z7W9j1apVaQ3wyB69ffPpOa/M+B5//PF4y1vegukzZsD3PAk2SR9g+3YbzY/mIEeL9v46854aXYv4rNXJm2cNQmbB6xqALUD4BPq6v4eS+ygcbALiusyH+DepfVUCMG03A4WZ0NSuRPe2s2mktnf7z5tZf7aZ1Kcyd6vaEOa/NHNtwK6IZeXFPjUTHLNLQMLgy0y47e+H1/Y+wJ2CyCGdjmoPKqal/lGuEUnjEO+bL2XrrrcZgRYAHvpFMWIBsOBXESkgZ5iiTS6WPr4M13/tFvSvqwklse5WcOr5J+Pyqy9CYVRBqMUkTypNx/QHJiSj6p9km5iEYfbS0CNFgYd/fLz4+BLcce1vsGVZv2Rz3DREuPOT7kaagWY2VTYGkchXwQXpmcdMFdVlUdB2TcymRnXEzL5SHZYiVRTTcTUbLEI6pndwugdI/QqBppp8SWa5mn3m0SLE43iohVV4RQeu76Ber8k1hZJJo08qD+8vZsaXdcAUvZKUuKlrMSBTamPYLJ7Hx9Iv2Hd8BEkNh5x4EC64+hyMPXw02++Jq6+zYJ7b1ATpfcemZs9XpSLr8Et2jD8KhAKrXQdDUdbl/3QTIvM0R4OXDYsZP/7M1IaNdPSw80t1N3xDA03qZKiIVUrzFZSrv5Xou/xLHVppUNFQA8y1F6IfdbzQuxbffPQG/PoPv0NfMRCxFaHfm8i78vjNyd/wnBulTpWC2w3PnTuFcbR4gxwHliWPCgs4Y+ZR+Py8j+CY8TNQTjwU+O45HiKqvzNgJw6Zql3bjyVX5wMHWSI772Xt5mfYvSOyR89mKbMEPmvXrsU111wjgUNmhW0tKY9hzaitEZZgqtjR1mdnR0DfW207lFde5tjaDKz9m8eQks6P7e0rdj5Xm23nb/z48TjggANw0kknSZujUaNG6Z6QCzy1wO3OzpYeb0tM0iyo3S/FiOp+KsVNgtxYBmaztx6cpBtwliN47TYE0Z3wi4vgoh/MMyBWC+WIX2b0RLd5qewPmiPc9lls9jg7Lk9Pzp6YxxkdBTmAdxw1RgkVfZvyLr2ebA3Gh9Jz6e8bY7PSI8/sBZIFMYrORipFPCCz3uNJcPA2uJ3vRVyegwgT4GKUSB5GkpwBEgrxMWhj13nL0Axu4Q7jb7UA8NBPzsgFwAlQDxhxJFzzkPQA//mP30PXoxtRrrYjQoTQr6NeqmHMjFH41P/+JEZPb9NaVxcIQ37XN4LPWhMsIEoEbxipjBX8sp6v5uKFRxbjtmvvRv+qOkqO1sTmewu/4aln+xNRh9gWADMLLa1ZpKG6B9R5Hw5ctwAKK9eSigBYzRZRx9rUDwq9jxL8XtoGIggDPQ+VsUkFJ+S0GWHHQ1xjFtdFuVQUEBygjmKpKPuH3QlYyyJ1PDGzwL5CabMhaidWKwjEuhgCYBXBYsaYStKxG2HGkdNxztVnYcoJFIjQDDDBSgaAFRjxOdnbWdV6DVgyWe2Im4fPTTVBGFNgQ3vu8Y7ke1SuFlq7mRKWKEkGzgRHEh7fSp+94TW6Ww/UNcKghfxvOwBYhN3kyHxGx0ybw3gQxa5qWNK7Ft9//Be4/qn56CtHCMhgkLPbZWsdF/Fy9l7KVNZu7h4avCsGoDx0VFycNP5gfPEdn8SR42ZhDEqIag6KBW3bk+liZTX/mnvQCuP0s00Wp3Ecd+t07iMns/R5/r1o0SJ897vflSyiBcEEv7ZVkgVUog2xjzzfcLtNq7Fh2U1ibtmizGNAR4Gw/Z0FAXmwTFBcKpWE3nzQQQfhyCOPxOzZs9O6bdveiOfi3NnztSjtg1sJ2wJgAkeTVRAFY+7H3O+1jQ8FojTYTP9kA5z4IYSbbkGMRwGfbZC4H7twQhO5c+h/5Gp/BdNam5gPNA0EgpsBcN6M55ldPI7+hK0rNj5J/iVO7XA+OGhRsLWmJi/cgMs1EKAfC6z1XvWxdHw0cDYGiN4Cd/Q74LSdggCz4WC0+GlW6ssL2UGDXzaaEy1DM7iFO4y/1QLAQz85IxgAW2NN/9fBK0934YZv3YS+Ff3wKr4oxNaTALHvIGSWqDPEZ/7urzDxsE54RQ+CiaT1jyGpGIEc3aQl1ymhQidwgcDFE/Ofws1f/yXKtU7JcEr/ux3VEG53PZgsl2nLJJHENKuqsUji75LfhrASSjaVjV6SAlGu5lB5n1SztrVRklyLVCWTToFQw0z9s7rDNNgqHUT1WT/2JWvO44I4ELBK0SAF11Rt1B55/GSxUd1sMvCr4EYz2DT2Cjwp5cPkK4UiJhw4AWd/4gwcevbBsp/wvIblKWA5FUaUnzviLPFZSVcPkrqAeqW3a0LX84uiNSTJbwJpUuAjwPcLkh02+FyVsi0AFgGK1mdvjUCDi9PEyjeJ/gaKmPVZNAOsNPsaAjzXvRLfffxW3PHs71ApBQiotukmKjoiPSps4CSLTaX+z1A+vClJkHpU03Yth9BND2AXpcRHqerizFlH4wvnfAxHjDsAHU7ZVo6ZwJAxM8KuyB7CZso5tuJSbcePHMrHHk7XsuCK9oStcx566CHMnz8/7QtMwCW11i6pjKacppUBHtQUCm3UZH/tfmT7LnP8+WHwwWbhKUbGPwS1zOoyu8sWRgS8Y8eObcgkN2eGm/+7BYAHNWWZ75LaDUvxVVDJjVnD2ZHYX5Y1CV2Y7423Ckn/zxBVb0HiLgPcXm0TREsUaFs3x9o96YJEgGrZPRoUNMTobX2o1MbZ8hcLmrWPrgqa2t6623n2LBq6/cFpLhl7o6Kmhs3DFnyqoeghCdsQBlPhdc6D1/FOJO4pSOIOGQ85Tpps0N6YkhwTwhzszLW+NzxHoAWAh35eRiwAZt9NDVG6IhD1h7sW4d6fPYDNr2xBMSoInY2bbD2KEXqR9L7tc3tw5ceuwFsumguv7GvfXdKCo0A33YgJXxciEuWyRsSDG/uorK/g4Zt/j3tu/C3a6qNE1Gbw4DcDlB4zwcxgyp5DB5eS+QopoyhBsVBCVI9QIg2aWTA3FPqY0J8pvsPWEInoYTesvLTnsSAI0ilVPESi5k6CIKij4BQVMBB0JpGpQ1Z6tKg8c1xpuYVmruBYXW2bac1FW1MKtFI2afgZDY4QojyphHM+fiaOu+QYFcGyrQT0MbO+zOZeROjI5TdD2Tgkx50U4AR6X5Kh1nJJCQjwejYiywb2GTOd58mpobXkt4beOm3nLUnZalzTxuGxXbjsTVr/hKu7ggDLertw7aO34Prn7kV/KZB6eLI8qAwtoiPSn9qyN3JUN6nVHeJHT2vy1dnL+1rawokfffdZ3z+6WsCFM4/H/zjvKhw8djI6nFJaR9/gl9kaeONM5jGvrPvmxxzq5x7iYd7e5fLZRntMf38/brjhBixYsCDNAkvnAKrih6EKIw40hsPkmYbzbXAPIgOHewzHkp88ELbBCAt6CXhnzZqFQw45BNOnT5djbQujfAaZ4NlmfvP0ahvktWPSokHv7OqwliPvN+Sjaxl7RdoaSqBa8r9w4n4Az6O25VogugOuv0nJwAJOHdMCUXU+5CMRTrZ/MGF0A041iG6cgPT2zX3JreSsWxrYNPeYRrl39rm3c3zekL6ezUzp1BbU6zMncQFB1AEUjoU/6iPwihcijjoFHNMbEgBM305EGOkEmSzwbrr91mmGxwi0APDQz8OIBcCiDmvBVAA88tMn8OBNj6K2qQ4/LmhtbETV5ALqcYCoFKLmVpCUEpx96Vk4430nomMCqdIx/IKJR0pIT0EZlZiTKEEhLmHVH1bh7ut+g5efewXFoARXakoH610qCOX9MZPsSk9grWUm8JNMMLMSkamRNfVOtnaNTgTBvarjZvVQmePAyKRRzmW9MGtmmVVNTJZDkAZBI4tqqY5KyiVbhZDSLScUijYBsCS5JfPEOkutpzWpc6GIcxNT595SkbTuWEErgX2EuCPGOX/8Vrz1faebTgBGWXuA8RPRIjmdyVSLcJCH6pYqKj1VJH0J3A4Hozo7UWjzZS4TL0YYBEqLc1mfxGubDbShX/IOBLeG/t1901/R+hXN/kUeAAdaFiwhJUuqSJloDNYgwrLwNfx0wXx86+6foK8jRlSg6nJdHAlpi0SHQgu7ZF1KhkBfjl14T3dxeozTlomf6Lui2Qs+NLNmpHK6KEY+Ovo9XHHS+fjsqVdgVmkCfAlQGXG7fEbDlDfn+ScpGboZwA3WRO3io+/tr6cZXaMiLmUgjoONGzfipptuwksvvaQ20WR+rW1VpfG9fff74PXNsFlgamt7Oa7lchnjxo1LAS9Bb3t7u2Ijw1ay/7YBiTwIbh4NG9ywwNjugfvgqO3FWzaU34bFrvWudvlr4I27OQPRZOHQY6jDxQYk/Q+g1ncdPO9RuG7N2Cl9x6jSn5Zziw1UOrWImjRnWV+3m8UOolHpd5te2B3ZPGnN1DT0eaxt3JlGO5A/qe4p4hox6CokNu0LXItnozjqIyiUrwCSyeQ9IHI88fc8lnfJTsdgQAsA78XFv8cu3QLAe2xot3viEQuANZGSACH7Cjn49b/Px4L5L4hysvTZZfY20RpZMKPosYVPhMiJUUn6cNTpc3D5x96OUVM74Rc8UUIW4rNEs5X+Q1pv0hPj6buexR3/fTeiLQn8kG1PaOyV1rOznzzt140KmhE11OHQC4QyKaBVxKoieCVXtiA6C6IGHZCm7KoQFmvWZJ9wRfWaTnXqVIiPbbLDBMKsA3YiERJyCgkKxaJseGEtRq0SiviV6wivWMCrAmCtNIycmgp2CTYtpY3sdWO0I2Drg8w2ahLG9UINZ1x5Cs7/yDlw2jlmRlHSUqHthmO2W6PZpSChH9jatRX33/YwHrr3Yclct3WU8b4PvB9zzz0E3hjOm61FJuDW+k9ifL1ZE2yw/7m7xY12dvJH2PHNeQYLR8UBkQIqVhekbkHaL9I6XxS32hj14JZFD+Kf7rkOrxb6UPPqiIVO5kg5gLTbMKJXml0lHdpQ6/cK/9lOsiJVPosGZBQAa02dOUYoDgWxYQy0jeoB/umKP8els0/FRG+M2C/rTVpMr49qRtb4iFJRlwPJNiY1wpZb+rikPNuWORZc2QxiV1eXZILXrFmTZoKtQJMyCEbqqA3+uSW3lxOx4li3tbVJLe8RRxyBuXPnpgJWFsCKed5Oq6J8Bj/t2sAaVBPIsBll8QDMzwd/9yPxm0Zd0MgO6txZ2nNOL0qEsFRUiuKXHrbAxWLUNt+OpP4rFIsvCvQTG2xU6+0LpO5ZLugsDLIdfNJ3L28g0807/bI9t0LP/GeAkOsAPtrrsZ31DPZLzV8W2Kt/7GYmqvPK4quGU+CX/giFjvfDcQ/SlkjUp+FWxeyvlNfRprcA8I6Wwr74+xYAHvpZG8EAmGCPBiWWWtbf/tfv8Pgvn0bfa1WUvLKIMajYFHv7JKhEFakrLRXbUQ2q8NsSoD3E+z55JaYduz/KY0rw26VRrdYdEljXE6x+sQvzr7sXLz/zCspxB7yYqsxac5g6ojsx71p1rDbUjQsiFiU1vU4sbVxIvQ6jEPBj+B0OJs7cD+Om7YdapYaul7uQVIGwGiOohEqTjEQhSOqEpZWTZJZokLV+J2IOjbW9RQ/Fdh+l8QXMOfpQTNp/IoqlEpYuXIYlzy1DfVMAqlN7ch7N4CqtSdWXFQCTAlVsAsBmU0j7KBuxCXMfNaeKYy88Gm/7yLkYPW2U1mpKFNakDdI9hW1sIunh6YcFJAGw+YWt+K+v/gBbunqEjh77EWpJFQW/gA996gM4/JJDkBT5vJamRQCfB8AWLOTbOAwiarET89s6NBuBZgDM36T1qmQwiGNFqrx+rE9BwRU6C1tRwyNrnseX7/g2FvZ1oVIKAQaxuODTj83+2si+ob5rVGnvZYBN9tl0QxI7JKUO+ZpguT3WYLDPcQntdQ8HJWPwfz/wWZyx35HokAyCrleW/6e189qg0vSp5DlNS6bXcd1GyrrMgyM+s1V5lvVl2DSvvPIKfvGLX0h7JP4+LRmJE3hpy6yRMmK7/pwaz9LALWt9Z86cibPOOgtz5syRMiR+dpTVtWDYilzZ72zv7vLZ+xYFehBz2EzLyZOOTYI4jbOJiYrgOmvhJvehsvFWeNFTKPhrlXFj6oXFJrmaPDDaxyomuk3Arsksb5PszbKs+mQ5YJuSNJR11tgsTlRIjESV/da2+30GgPNRw8YBUZkuC1TtgOizCvCWr2qXEGGQMJgbT0LinINC53vhFY8DMAkJCkZxW0u4dFto+SCDWLHD/istADz0UzRiAbD0+ZTIcwQn8rDgl4tw/09/h83rtyKu0+wUFRj6BYQxWwipUEdYi1D0C4iSOgK3CoxyMHPuLBw37zgccPhklIpF+J6Pel8dG1dsxO/vfgKLn1mCYlSGG3pCyZXrWmbPTs65mmd1/r2IlF1DYBRaNEuaNYMVFUNMPWwi/vT/fBzoUBwf9kV49aVNWPjc81ixZAU2r+9GVItFKCuiYnRICpLoPcMruCh2FOGV+XcB02ZNxdxjj8Ds42egfUJbFuTsA37y9Zuw5NFlcCuseVajL3ba0IxY/xt5Kg/NXqYCkE3rGhX5oXFnBlgzXFITZDLQgVvHwacchHM/OA/Tj5qmQl72Cma/Us0NQ11lb70KsPqZtbjpW7eiv6sG1LRFCUG468eIwgjx6Bj/69r/iVHT2pH4KowhYhvMXqdwymSBVZ7LKOeO3PYwO7lUd8vhtp2GnRIFwLa/EZe1Kp/nq7X5flH1eeGWlfj3R36GOxY9jN5ChLoXSi06W/vKO5gibMOisJH74eBfWEeHugJc06mIlaVni+S86RNCtkUBTi1BZ1jA+YeeiH+44C8xozhBMytJIi2/UhdNVfCUiGe1AB2OY2PuYjgMw25ZRDtxEguM8oC3+esEWcwA/+pXvwLBcK1WU8ViCtqY0pJmwGaBdQtsbTsZNqDLrPupp56KefPmCe05L1Blxy0/P/ZMloJuKdD25xKIztGk86rReYDcmpOdeEHSwc19R0ClWpd0d7ai0PyZEKvYQmwFEPwMta23wY9XwHN601yp1AmzBIWdNQy7p6GlhDFeKq5pDZVRBje3ktkr/VcjGSMDqxkDxjD8NExvVP9tiZUV3VJqt57P3KPxuTIl/UaVZz3WAmAxtubcVo3f8KjFmTMsOa5V7IcwPg6F0e+CX34rkMxEbNqO6FH6XC38O4j1ug98pQWAh36SRiwAFnJOHIrzzKzsi3cuw13XzUf3hi1CEy7EBWndY3tvEljyI+ZQLCvrfANpWxf6MQIvREdnOw6YcQAmdE5A14o12LphC6q9NekTrIBOewcL9XiQ9YUpAGY1CNWkjbGVZk6imKjiPs64BCddegLO/9g8EfwRo2xq1IiVg74QG1ZuxOqXV+PVrg14bf0mbNnUjVqtjkKxgLETxmDKtP1x4KEHYvrsqWgf3yZ9kAXTWltslJUfvfVJ3PPDe4GtnhG/4iaVbT9i/qUGWHdDgl0FwMxqmVpkZmglm0sVagdxxJ7FKtw1ac4knPuheTj89EMR+wr+05YKUg4tvZa0BVLgYOUza3DDt27G1pd74dWK8OGrwrWv7W54oX6/D2d9+Exc9NHzBFQzSw1HGjEowLJ0Z9OaqQWAh9445b0YqSAXv8cAN+OEWAk3rkul80eoOTE2hhXcsPRe/Mv869Dt9SNiYIeBIatylnpLxuGRv4ZZiwmbhbb1ybngl+m/ZhMl8CMGnzxEroPRlQL+9Y8+h7fPOBWdbhFOEKHsFcUNk7eQ7cSEaJEFEigAl68qaJHsBgBqRoCMQIogmD2CmQkmCJb2SGnor7E+tQW2dmw7uPbYwuiyyy4TynP+0wKoOx6/IT+iKQOs4FAKv1R6kpnNdMvnhl2H47yIes83gPqd8JPXhP5sScg2CGJtMLtkJEmgpBWLF8l2YztFOlMmgK5Og7IH0qxqHoynTB6BjsYPMmUk0ss393Fy7ZVkP2CklAwEhsTVV2F/YhuspwShnpX3QP8h10PYjE9DZ/C8kJeiZCPqKd4QomQUgvBQFMZeAr98AYAjEKFNAu9CfTYJhRYAHvLVPiQXbAHgIRnmxr0laeZ8Df097JUrqtCTdpRlZnb9Yxtxw7duwbpV6+A7rmRXqeDMPzSESj00IEscbQrpqMowfBeBGyBM6mKjqJAs2d6IDXgcychSpEpaCEmvSEut3PkcSwaAHXhG+Zh/sd7PFzlb9nZPUGuv4OR3nogLP3GuZjgL0lfIRBzNdW35q+L5xpCp9YDtrZrEpxxmslHS2KDu4NGbHse9P7ofySY61r6qOcoxNios+o9mns0WKRuMghLZRKQhvVWY4C91MyFw9sb6OOcDZ+L0d56CqMSfy5agFHYpcyRgjqV2e+OKTfjZNTfi1cUbUaiX4IaERFpnw8gyx4zfrRZrKB7o46+/+Rn4oz2EqIvgmWajWwB4r7yUzRfVxW6cFuu/mAyo0NfU5QqjRPo8c80kSYReJ8ZjG17Cl277OhbUXkHNC+FF2paLJQLW2ZJ6clO3qaxgHpNf+HuxD7D118x9acbWsrIl0pXlWxJWPDCD6yLyXBQDH6d2HIqvXvnXOLx9P3TSiTMZYLbZ5AgWTUuQFEgTABvR1cFbp2GxavbYTdjaUmYVrVDTyy+/LO2Rli9fjqAemIx8RpfOCzO9Ho13j930PnBi+z4ee+yxuPDCCwUI51Wb5VVoef3Da4SkT7IAACAASURBVCZTNXoDAcU/ou6IZky5h2qAzTgObg+QPCMA2A1/Aw89+nvjFljgnLVnC7TU1Zp9sYP8AcGoimtJINy0XMq4K7SN6qeldt6OXMpIS8UPGgGwuZaaVt4Ys9FqF6VbhMdyBwolUiiU/oTS+CQNYcQ+5Z/p9ba9h/SezC04wpjTNpZxUkYYHQC/41x47e8BnBMRo13KXOScZi9svQvD61XYXXfTAsC7ayTf+HlGbAY4w/0EcUC4OsZ/fuUHWLl0tRhVTwBlAV5UVIPnsMY06x9HkSxyBulYSz/gQojICxE4odJo46K0OxLKjgjYMPuoGRcaT1GgfePztP0jDbOHolPMZPM/KVQVdNQw+eiJ+MT/+QjcUQ5CZjilBzDpkmZnsTeQAxoNO0IzPjeKu+z7SwfF5xj0ATd94xa8cN8SOFsd+AlrfFnzY7K7cn+kahPgKniWbsDCt2RGzqpDM9pqIQ03MNbGKCW6VqjjjMtPxfkfmgd3PwUyOidKUZakXuxiy+oe/Pp787Hs4RWIe3gvPmKqPEt0VsF5XItR9guoelXEEyN86u+uxuRjJ0hKzFRTm5ojS3XWCLN+Wnmx3bFk3/A5mtalAjTLxND5odq5OElCywiF1bEy2Irv/OF2XHv/jehtr0kAyDpKAmK4Em0muAkAqwSb1sQaic43fLt78kCK1okPpItdL8V+1jkhKyqtkmrihj7GVdvwuUs/iqvnXIAxZLIQIMNF4KloGKXorGunhsjYI/PO73xobk8+/fA5d3OLJEuHvvvuu7Fi+QpUKxWh3UpbJKNU3HJYX3/+zBuJ448/HhdffDHGjx+f1lXLu23aTQ2fVTDS7yQfmbS2QznPaY2rKOrzBaBqMX+3EXH9EQQ918LHI3CdvqyXrwWrKb2MvoPu/2n5r9ETERsoyoCKB9UFoJihllDRuglLyHZwyOLu6aQ1g9D8L8QDMfbQcXy5loZMme2gPoRhGtGVMy2aRNSUR0mbIgXf9tMMwhuuLRlg9SkkqZAUECcT4BROg9vxUTj+mQA6TfLFBBREBVreipG+CN90z98CwEM/pSMWABssqgTiAEC/g+u+8mMsfXKFZDUJcEkxLhilZRpkqsoK2FWXW0CyFzLaGSH2CIBVLVoidqzJo1GWg6lAmcAz1pU/0+bugzRiBrhaRVhpO2TaIklGzAkRtUXAuAgf/8JHccAJU5D4CkhFUp8xS8kIGcEpMfoGSBihFyUzaRskyVizLZFUB/OBFESTbrz++dfwo2t+hJ5X+uDWfG0hZTaptG5RFKE9VXyWCCpp52r0ZUxNBjilHYtypFJdqaodFxMccuIhOPtDb8XUoyel/XlthpnPX+uu494fP4jn7l6AeEMCj/PmOaijBqcEBGEg89HmtSGuh0KHDseGeMcnLsOxl80VplOaU7QNjNNssNlqBztfQ/9evzmuuA0AJlVd1ykDOYowDPHOiRAmIfpRx0NdL+Czv/g6lscbEPihqVkws2vex6yXhXmZLB3NuGVCq5f3Yy8NZVOGJZP4Mu+s3FcMY5LU7TNiVgw4laMyjh89Ez98/5cwq0BFaIqpsBGJcgqlbZTJbeiQ2gfdC32P99IQ7+xlLfjNZ3KtANa6detw/3334fmFz6NiQLAOtY5rXnRpZ6/7Zj+epUFk6LC/7yWXXILZs2c3tOlrAeDhtgIsKLQAlbZYg/xqshlcs0E60ndrgLMKQc+9CCs/Q9F9Fq5TzWhnA9hYCXKLI5H5UBLkNEF4Ib8Z0y07gWHD2T389YKX+cRDPrOqfoj1y5TYrM+U61Zh7tW23NPkr3DhLMHa3Jja6QEBsMbttQewbcckwQMPSTIKcXIsvNF/Brd4ARKMFp6ignprp1uB+OH2RuyO+2kB4N0xijt3jhENgFMaIW113cEvr70DT/76WSS9BJRaU+fTuFGgwGULIAVCosbK1kBxIr9X8m4k2V+CT/m9uOgFVuYatVXNHmv+RdvtDNa7JuAT4R8Bj7wHbWfEa0rE0k1Qd2rw2oCDjj8Ql139dow5YLQAdMe3mU4FDql4RQ4ANy8hbbVkHDk63Rybuouedb244/vzsfCRRXAqLgoE/aHp6WsamAp1nIECuWfNAPNMStdWYSo67hJF5XltNJQUJ9k9EsQ+0Da5DWe9/3SceMlb4BQM7dnQkaqba3jm3gV44OcPobo2QDkoC9iNvUio6XxmVWvVDLhk7d0Y1WIdp1x+Ei7+y/MQ+9x+9J4ky2Zg1jYtD/YWINq59/rNcXTOU5GVah0KA4AlRyvxJpW9qrohlve+in9/6Cf42YL70DcKiBLTnzrlW+RArcSzJCqT0vVtC6VMAHovTLgpsTDN1NKsSmYvbAZbExNpliTvIDk+xve6+JfLPokr5pyDNjIzkgLqAjZcCcalANiuFpP5kP/cC4893Bdtc/Y3VX+W9iTaJ/jhhx7Gc88+i+7u7vRx8j3Xh/sz7q374/tWKpVw/vnn47TTTpP+v3Z8WwB4b83K9q67PQBsFZ113xYatATRtwJ4HtXNtwO1+Sh4y+ASFIvxMnWz+b68aUaYZsiE6kSjQ/0vgkaWe/BvoSTbrK9e1gTst3PvA/UwslsCmTJpL2PSaxT86l5AIM7sqzGMzGKI/xULIUeek4w4+nsiLGgo4bZtnUHCdkvTXcdSpG0Qls/mox4dDn/MZ+CXLkOCsZJ4SIvIci2nhtuqaN3Pro1ACwDv2vgN5tsjFwCbzJFE6WgAAweP3f4k7rnuPoSvxfBY/0uxJgGqWquq2Sel3jIzyS8K9ZgRTxpl1iB6MYRxKFE+3whVEfAyikhwrMIPqjU8OC+TdEhuLQqAY8lEC0g3PT55n0qpiVAaW8bx5x+Hs953GtomlozicZb1sgDY3otNfqbYQ8bHCAVJ7S2VqRxUX63hidufwYO/fBT9m6pK95ZNQMGsbgmqzGx/ZjPAHMCi1NYkIh6mkVdSoKVDsanMjrSVEpW3SWIuRjh63lyc/8F5GHvAGC0FcoH+zRUseHAR7r/lQfSu7Je6Xy/y4bIXMnsMetrOSX17B2FQR0exHVEYSNZ39qkH4v1f+SP2nDcblwJgkw83925eLbtrDeZNa31nUCNgo/yq0p1xBNJ8fZSo8q4fYzOquG/tAvztjddgldONXpdOk+m3LTXlSp3TAjHh12cUNPGcTFG8aROUZV0H954O6oFTJ842B9F3PbuX/Fo0tcD5lIbNjHseOvqBt42bi69f9TeYjFEoJhTC0twMh0UTKrl2bNZ5tAh4iB970OM1RF8cSC7DKg1byvOWzd14+umn8dRTT+HVV18VcaxW7e/rT5AEFsxamzVrloBgtkDyfb9V+ztEa3tnL6M7pChQahBRfI70p3I66bFM38jZAOAR1Db9Ak7we/heV040yrSkS1sSKSA2sW/1kxwKZAYm41tCgnbEUZuwBjS73A84VbgsMzO20AY2sx1D8rhptNDq/uuNWtCsADiWoGksgXN+YgpvRSXE8WgjisXHrsP1euC6el05DbtokDlI0C43ol0HMqSbaaFY0K5Z5mz0ed+18CD4Y/4KXvndQDLRJEy0LCzrAdwyzju7Zof78S0APPQzNGIBsJXaJ7iiZWW96NpFG/CTr/wc/a9UBACrVTNZVSP8lAUQlYJJM8SMrNS0xgSh2oaIIIpAkGCM2UhmH5UiTb51loUd1JSn6SlDM5INQ+nN8r+EPffYksMRGnBxjC8CUsdcdCTGTOls6EGc9tPN1ChMrznz+ClHyLSNiR30ruvDc3cuwKO3P46e9VUU3TKqYRWupwBZZKZMVFSFhhil1cy5bpouCgYAa3/gDADzflTgglFPBSgULmJ23R/j4fhzj8bx5xyHMZNGo7+vHwsfXYRH7nwcPWv6UIxLIoRlaUdWk5KtrEiBZsDAY40kx0UEtFzMOHEGPvjVK4ByVlop5d1GbVjBu9lsWgB4UMt1V77EuVSeg671LGxkBN/CBFEYAuUEL9c341+fuh4///2vUfED1CVAZGumKJBFOrQCYBUy0aBLlkHVqH9aY2todQ2BqoH8jm04da/zxA3HZpH/1JhYBy7tjtkMgNO8gbmIEeoyLA0jlSW3XKo7mNxbxDf+7P/DOWOPwqikJKCfjAvGqAYGwNaqtajQzbNoAbAFtNsAWzN3bIu0YvlyPPzww3jppZfSNkkjVG9yx6+/2FWKGjJom+Coo47C2WefLf2AWyB4x8O3N45IzZitojIxRbPD5wAs2RFr4cS3I9hKAPwHeO5mhr5NBtiKGhoBSgRahJJSnBnA9BEnDiIBvZPgedMQY6JRfd6MOFqDBOvhuj1wKehiE7Bi7E3bSQG/1lYawGtZQanDoHX7ZBMZLS+pLQ6j8XDiyXC9GYA7Ru8t2oQ47gKctfC9zXC511BnVIA8fUee1Owlqclm1lp3MFGTNkHd5u0jiGbC67wabumPAExnF3cF6TY7kTJ9BjvzO7Nh2Wvkc9eDvW7re683Ai0APPTrY+QCYCOGEyWB9nCEj3Bzgu998Tqsf34DEmHcUDKVBk20nNUAieOsEWvrlFvRLIJcUTZmxpHiTI7SqA0nWgCYAj7+zoosDWLSrRy+JTCn92Ij6YZmLQJd5BsnKIz3cOLbjsfceYdh6iH7i03NJ6Bt7FZz3HaD4LPq/YnNDYENK17DwvtewGN3PY7+V6twQ/Y9LiKI6wK2bT2hUoJMsYsAYB0GBbvMrOuukNUAW/VIjjQBMAMIen3HU5VECnkVRxcx+4hZ2H/6/uje2I0X/vAi+jZWUEhKCmxJRpfej/pvzV47As5tDXMSJvBdBUbjDh2DT33341QFyvoWi8CGZuA0GZiTo2wFXgexYAf/FVmX8n928ejaTmMRIm6eoIIKnu1diU/c8BUs7l0juJdlCpLtlK/GVMwyIiWqhs4QiyqWmvUtWQy+uzml6Vx4PvtnpiKq61lbcRnzkD1sM1Y1v0lp1pZqbwReUhfDvBsp5c8WINgemCmd21xcvLbGhUlbRFPTVknwkdMvxxdP/xgmJm1IIlfeheyjmRsbm8p6Ww6aoDL4yd5HvtmslyBrwMjO6u9YchFj9erVeOaZZ7Bw4QJs3rzZ1LVquxYq2PPjucw4mbBFrgzF0n/3kSHZpdu0wnRk+/C5+ffhRxyBc845BwcccAAKPuvXdbxs0MHWVrf6K+/S0A/6yw1+Qc4P0UmyKVwVLXSc1XDq1yPuvRVOvBiO06vgUPwo60upHXa1UZskOknsUTZZOwJ0Au6B8IonwvMPAYrMjEZAtAFx/UWE9ecRh0vguxtymWDdJcT7EKNrBKpy+E/9HYvexUtJAThf0SAeA9c7BV7hGHjFWYD0Vo+R1F9DVO9CVH0CSfIUig5BMJWhTVtGeYptuwiwXlh2G8kM5/c208qRufHoAHgdH4VXfg8SdzaSpCwMOQ0McLys76jjvH1pkkaga94gA86tp9fsh+pROiZ2eWRaMdswkQa9glpfbB6BFgAe+jUx4gGwbYUiBqbu4jffewCP/uoxVHtqcCIfflKQP05kVPg8OiyxUGuz1FEGngQ6We/cCOukZiT1tPfMRFtALqaX9cmej4j9dD3SgSP4bR5mHH0AjrlgLmbNnYmxkzIqsQhKmYikNme3NFG1472b+rDsueV4/v7FWP7kywj7Isn2xgSTXgFBFKTKp/bptosV8/ghTannDK79Yi7omAJ01j4LQDFbl6Fc29ZSr4dPpRZPnH2TPeTmPDHGl274aySlLCihWML2m20B4D2zWt/oWcWj0D8sPTD+lbgRosSZIPYSbAg34aZl9+GLd/4ntrJVFkU7+a4ymGJAtCuUvDS0oTllA1yybCidNvNui3p5fkWpQ5N/z3Sp2Bde6dbiHOZtgK31knu292Br+C0FT1ecns+uTx0jC04zO7IdcGqDVQKoNZuBOMDh5am48WPXYJYzXur0RbLFOJ4ammJ7MPuy5XuPvNE5ah0n09YgXKZj0tPTg0WLFgkQZsskZoftsba2lfoEQqE2oHgkgd/8uOVbH3E8DjvsMMw7+2zMOnCWgOL8uDQra7eUtof4HcyDyLRkRK2V2EwTQwxdam+shNP/AyT9t8JJVsBxKkZqUIWmqK1iBS19G3uURhmOlFsl2A+15CAUO8+FW74YwIHSoohG3kEvkCxFXH8cQe9v4SbPoCAtlzK4R3V8NckNXXktiTstR5NWRxIWJUOMULyECHNQGH0VnMLpSJJxSNxREqB3kwqSeCuS2gMIen+IorsUlNwU2nOqIZJa73QHsAkCjREoS1AC9aYEh9Y4DKfBLb8fXsd7kHgHI05GiZ6MblWma4btSJEC4IEytBqM04/tOmJ/ZpIktmQmXT4DAWDb/YR3N3jtmiFeofvc5VoAeOinbMQCYEbd1QTRiNLgeSLgtO7Z13Dd136ELau3opS0Sz9f/g+sNaRVZ/YkVffLR9iGfvIGumLeCZP62ZBUG1NLG4dISjHap5Qx94TDcfDRszF55mSMnTwabhv7BBnHWnYlIKkB3eu2YO3KdVj14ho898gC9HT1wat6kt3OO3Ji6vcBlWRRY5UIrGbGxx7cib+49k+1BpgbbsNGYGjfogxpftHKAA/xQt8xAGaf32V9a/Gl267Brzc8h1qJXoTS/6UGy9awW9CcT5jmsrQNYlIyz/kouKx2eXbtE20cLHucFkMonDQ1cTbCn08E09WhfyTWxLPengW0BujnKfcpqM1KyTKBrtyatKbIBN1Y/iABACfExFoZ377ySzh/8gkihuWTKWGcToaxeDd+CwDv8rq2Iln2RHkF6BUrVkht8IsvvohNmzZp73LaIvM3AZ8EdKRNnllnxp42Zzt3+UaH6Qman5tjcsQRR+Dc887DlKlThA6d/+T3m31h7xmmwz6423ojAFjwK/2PV5D0fBdO7Va4ySqt2zUfqRwzwTjaSS9SGxpS26SgeiNRMhuJ9zYUxl2CJDkOwORcVLAGBxuAeAnC6l0IKjej6KyBG1NrxQQ7c/RsbUVpLXIOHBpAKjBRbGgHgngavI7T4bZ/EI5zJGJ0ImZvYNFdiYC4B46zEGHfT4DqQ/CSLjheVUFqGsTPovkN3oUB5ZnuiRVJVQDsld8Lt+M9gHeoXNcxNGjNKtvoKm/atl2yz2ICn+qdNQBg82hNGeCmxsW5xEK2MFoAeHAvyc59qwWAd268dsfRIxYAW9oVhZIkX5L4AoCTbuC/vnodXn5yNUq1dlBHR2i4pDd7MSKhrrD9yPCNhBH4MqvAv/mho2X/rZJQMdyig/2mjcfUg6Zgv1kT0D6xjEKb9AKSTERQCVDbVMdrKzbh5cWrsGntZhkfRkZJ37b1WnRS8iqnw7nOzY6LD19FzfwIB544Ax/+v+8TCnSeEp5uHrKHtADw7jA2gzsH6wLthp/R6GWbN4Chx6nivvV/wGd/+BWsLPciKKrGCkXPVKnzjQaqsuts0yYpw796SutG2KC4vGiWTpZTmrb0VkHOJtsr6YhEWSQNH9PcUs7TzDDJDkyT0gMFY6ygS6QBAGbAR/f7+MuT3otPn3kVOpMCSqaZpfQ2twA49Y5aGeDBrdNG8CrTbQCstYlbtmzBggUL8MILL4CAuL+/v7FfsA12mL63edXpN3tWOF9PbceL9pp/jjrmaMybNw/Tpk1Lg7ny/jVRxgc7b63vDWIEBgDAao5sEE8tJP0lx3kZwZZvwa3fBh9dcEydrppM02JIhO1dYd3xPOy6QU/F9UqoBkeifcyngeIZSDBZKMFwWU+rSQnmal1sRBjeg1rftfDiF1CM+wyd2rYzMs+oEUqjUG2SIDbOmWFVJJiESnAs2ve7DK53NuDMRMxWcibwTzaRAwpwrUAcPoD+DTejXHgenvuacRizbceWvFj/QrhlqdCXFf607LREM8ClK+B2vBuOfzgS0r+Z8U6TvHakTaYinT4JIZj/yoPf3Lxsd6qbaM6NylxGiSMHvAexZFpfef0RaAHgoV8hIxYA05iwJlTrQkkB9FTxuQ48efez+M0P70dldR1lGtuEvXW1fjd2Q/WrQ9F+HvoZe4NXtM6XzTBYh4yUUbYxkh687F3MCG3JQXlUCYWyr+JPiYOwFqLSU5X2UOyH7EZsEkRKKcWjGsHivtLmI4kScTg5JmESIC7FOPjkA/GhL79XMsAGC2QbiKnRSZUkW9nfN7j6dt9htuGG0sSyj/Z+ZAA8wgb046uP/xTff/hW9LTVEdEHkO5HFF4zyp/NGfxcxtT6bXr2/IGZaqgFr/RcmLjl0mCJvfTetUCWP5BTmJM3U2INrs2x0pqwubEnNoNseYTmWfNibHKFZsKC+YH8mNoFrKNDiFFVH6e0HYIffPIaTEiKaDMBHQuAObKUitH7agHgwa7e5gywPU8eCNNWrl27FgsXLsTixYuxcuVKCVbyu560dslWeXMboOEcXBzsmDV/z45hAx3a93DkUUfhoosuwqRJk7YJLLTaJO2u0d+J86RgTNksmTkyyE5+xM4ZzAAvR3XzN+CHv4LvvApHopNGiN90XJASFNFLUUowbWok7SdLCHEa2sb9PZAcg8REqqnvIL9PAN/x4CW9iPF71Cs/QFh5FCXnVfioND1QLvMr1zPRS2kdmQuU0g2MpyLEJWgb+2643pFI4olGgTkHMJMQjrsecbQIle4b4cZ3o+SvEYHNjC2Ule9Ymrd9dhmitPNFMwB+Tw4AjzEA2O4vdqeSCHD2jGlm2GwYDRngPO3JzpY5n95IllWXYdLfCWlc/mnnuOUE7cRbslOHtgDwTg3Xbjl4xAJgAkGtuzDlhVQFFio0VY4ruOFfb8XKx9egWCsK8Ku5oWQME/aVZbSSkUorjrRbpmL3nYROBOli1rHK10/xuVkfGFMQyE2EJilxVGkTY8WvrL0zQlZSU+gijqiSazrLkMLDDSiOU2qa9todvgZSAhwMfEhLqwhJW4xTLzkZF37qHM0AW4BiTL+lsLZAwe5bmzt7Jm67JuGaOllpnlYcoBCrwl586Ma/wxOblqLmV5Ek2qtaRam0fVKaRM5F+e2en7oQud8p4DZOUXpBNRb0leiwRXwHBACbO7Q3arIMkmnIXqVsfaUX1PVoS8ZElMs6G6Ym3y5F+wD5228EwOlNmvJjgqlIEgJtNQ+Tt7Th55//No4oTcGoNAPMsdVFnyajh/H7u7NrZ28cb5kx+QCkvY88QK5WqwJ+WR/MPxTJkj3JKCFbxo797kjIANsscJ65JOPoOrLHnHfeedIjuKOjY5t9ZjjvO3tjHe7xa+ZUsGxlbbrzp/iPnSnqgLME1c1fhx/dAR8bKVOpSvQmA0yD5ZKxQj8jXwNcKKMWluCUz0Wh42+B5Ai1pwKaFfyqN8PkBVshPYd69SbUtv4GJX8FPKc3S1HkhUOtUY7ZocM3yv8qvClQzwMq0TR4pY+i2H45HOcgJMkY9fdSjQebMd0MYBXq/bcgqPwYbd7LcE0tv56MHTE04cCNQwQHRczQQErRW1HxVNUnIQV6KpzSu+F1vBOOP1d6AWsG2GR+001lAHyf/shOwgDspzR6avaMXDAjZb7JpZqrpptIcnt8kY2sC7QA8NDP94gGwEaGQMU1TFRSxbAcLLh7MW751m0o9BaBKhAVHYRMD3sqG8OM6HDMAA8UQW8WD6F9jim84quyIAWz8qrJsjFZJWWhO1MBOwO2BBj5+jbbA3O4K3KSti6gnWrcbgB3NHDZH1+Kt1x+ZEaBTvcLK4TEl7KVFRt606RXzG/jFuLZlUj2RpAEeKZnJf7ov/8X1rjdSNxQ1J5dcRhMgMuyj9OS3mxuGwCl7vnpR3wWk9/Q1kF6B5pUttQ6S7POIXXDkdYMg8mPWNZEnplmWjBtcw/iN2mwKc0Wpy2ZslrgxjnJALCuWAcxBfAKLsqxj9Fbi/iH938W75n+Voylh5cyFVUcJQPAe2um9/3rDlS/K2s4R9XN03v5797eXixfvlxqg1984UX09vQgCDRDlgeCsjTfpMEJuz81lOpQLM6W8JiXYMKECbjiiitw0EEHpaJY+QDBvr+C9pUnsEZMhZQo69dgOlMbx6A6s7DPo9L9b/Cju+Cj2/QeT1uxy3c92koxy2qzRa+y0I4wHoW4eA6KnV9CnByWqkTboKZYPQGZNcBdiHrlJtR77kax8BJcp18lm9IIqO4oqaaiJDFoCwl+qRVhWENugloyA275oyi2XYYEM+E4Y6UEDB6DlmxzaXcnKlqvRRz8AtWe76LsrYCnpzKlxrw3XwOx3JtycfYsAzwQAH4nvI53wPGPQoLxOQp01o0kv1lldcfinZrNs1H0K91QG3IUefHRfLhZ95Os+4KecvimN/aVd2f799kCwEM/hyMWAKuFyhq3J2IEE+3ZG3movRrgF//xKyx75GVEPQncgocoCaVlhcsaLfO/oZ+yHV+RDsVA2VhxvhqcKI2kapDdZIKNMIt1vNU5oWqsmj5mKHbkiO3o9zt+gj1zhBPxWWJyplB3a8CYCB//649h5ilTBwTAQlmSTbEFgPfMjOz4rDYekQaprYI4BVYQoy+q4JaXHsBn7vgmtnTU4SShrFEBwCaHy2m0AE/9rEx1dJuMam6HZ0tgUY5mwIi0eal9ENWWrGWWeDSatkizF2lGOFfLa/Fp/oFyADiL09tWF80U5yxaP5AToo5K9hs6kux5HcYhCiigvVrC1We+F5874UqMp95BMwDe8VS0jtjBCORrdvOH7igwyN9TGGvly6/glVdewZIlS7BhwwYRMNwmGzpCZsFmg2VMyUwy+w8B8HHHHYdSqSSBBctuGiHDMkwe0wIlFZmydacNGWC5U/pUPUii51Db+k148W/gJ1s14WCERHkmsVzSwtCASoPJ4qQIuOMQ+WejMPpvECaHiX33pA6X2VgKJLK9HcN9dcD9A4LK9Qh656PgL4fnVA34tdBN15LsAdJ1yLRjNF0l6B9I2YyXoJ7MZ+ot0AAAIABJREFUgFf+EPy2i5FIBnislMmp/8RMrvx/uE4fkKxBXL8VtZ7voey/LK3k8wCY98pSHIJgabxntTUteE9ZQjYDPA1O6TIDgI9GggkAbbY8hvRB0DS1tfdks5n2UaqObQFwU5VMPhm8TZt3O6fSONDMaTojaXbcztIwWYhvqttoAeChn86RDYCNvaUxpuCC7T0ritCBg1df2IAf//MN6F6xBV5MN7KIIAwkc6r06QHoJUM/h9tcMV/3a3+Z1aGZiKlp5yLUHAsKmus8DPgTahIjvYx80jxKJixTK22+geELgCm4QTTkoO5VEY8L8Lff/iLKk4pZX+QcHciGR1Kqeyv8uVdWd8NblgPAVYTYFPTin+75T3z/xbvR10FniBngGI7ri7NC/0jAoHU6xPmxlcUaBBOnJhc41x7W9HBISU0grTkMAGYWWATxImWCSJTcIN+UypyqZJnMiIh1Ek1LWs84MPyuL+ry2oJJUxWiSKCpZyMoIy9cWqIlwGCAOHw2RiZLzeOMuiodRL9ewHsOPxvXXPA/MIktNVIhFo6Fm0qn7JUJfhNd9I3U6TYzcuzj87tbt27F+nXrseLlFViyeDFeeWUl6vW6UIBV9CeRUhSWrtggpQWCEtCVeTeOqwGIVqNBVlSTMJf9WfP3Bjp2T9n1ge6Z17dBXO43dn1ffvnlOOmkk9De3r5NT+A30TIa5o+yHQCcp9LKv0l/3oxIWhR9Bz5+J7W6yrjLVQ4bV0q8CqsITfPLnuXOGETuOfDGfhkxDgOSSIL1+g4p8FPqdAVwn0FQvR5h729RclfBQcXQjaXBsBa0mD08f6ti+uWRjN13HNTj6fDbr4DTfjHgHi79gItOUZhzUp8uAoIR4mQDCliJuP9WhP03oOS/IheS86dg2+pR63XStkfifyro1vtRABxF04DypfBIv/aPQYwJStUWcTzNImujezlaQDHvJpG0dDHbH8Q/tZltPbvpeZLuQRxLvTjthp5LHUIyqGzg3+xJadKn5QjtiRe0BYD3xKi+/jlHLgDWdz79iLqzuIKqdCzGpR944o7ncPsPfg10OyiEJW104mp7kcZ+b0M/eYO6otQwMnqoRo104AHBvCma5Obiml67GX1o2wbvg7qXIf6SRF5dNpqvo16qY/+jJuLT//wpJEUFxp6fOZU2KKDbxvAVOxviIRz6y5l3VGukcg6DA/QhxKraRvz59/8Gj1WXoa/M7V1BK1w6CLxdzqntvWsdIIuiTf5BMKMt7jI9vaV+WJWU3ZAFv2xbpI6M6/mqfJ6CUb03Gw9T4S2DqI3iqEebEVNEj7jX3Bv/g+2KLPWPojGsb5OFSqaFIOZcf2ArerKtA2IdrpTbzEdnKxC2baPAX1TEiR2zcfNHv4ZJoA46aXnWDWUmxExty7cZ+jVurpgHz+wf/Nprr2HVqlV46aWXRDWadOm8MJZto6RBEcPiGQAE2wdqriO24lHNP98elXtPDYx9jvyzNdyTCVAReHz4wx+W1kgMCGwvkLCn7rN1XjsCeQCsNirVUDLAT9CmUwWcVxFWH0bY/z34+D28pC8FgNqNiKCT59CAorZFItM4QRTw7w7Ug5NRnPT/A84xYKRauwLwktQcYVaVdrEXSfIIgv4fIak+hiI2wEnYl1fRLW2qiBZK310l92q/dwWlKsKlv2HAMYymIHTORnH8OwHvBETJ/qpSLRd2hVIUJnV4WA03XoCg+yY44W9R8NZlgSmjcE0zL7ox8qx6S6kglgHAeWeUADgpXSQZYNc/FjEmAqxXFgBMP9Xsa1oxLCBXLDmzwklBf2sCvRKEYBQ4oc+qmhU2kEaWlAiimu3QZeraYfkFv1zIAeBWG6ShePdbAHgoRrnxGiMbAIslErJKKsogVQ/WGQwcVDcFuO07d+DF+16EXykJOJZIolXCGfo527UrirNtNpDUGmtUsmlppDHa7Fe5iMG+6CgTVDD7GwYIO+o4631n4IKrzlVRDY+YKV8PY6s3WwB41xbcLn47XXIZANasK7AVARZUV+Kqf/k0Xu2soNevS3mCEJIlsp0HuOY+9HXXjzjWtn6NgS9ynRkJ94z8FVU+TdqAIENArKE7C8DNnyw7rzg39tz8OwhQ9HwkEVXXE8QEwMLDcxWo24RvEqVOmWY6TGaAl2EWzJYfSGa7MeebAWD7aK5knZkFdtyCOFCzKmMw/398F9PRiYLQCM39N9D8W0h4F1fsLn89n7FlPfDGjRuxbt06rF69WuqF16xZI1lhC2B1G9O1y7+pydBca5wH13ng2PxzfS3UuNv7yCsy7/LDvc4J8plge5ilQPOZ5syZg0svvRT777+/3CMzxFZ/Yk9lp/fk8+6757Z2z1Kg8wDY6itwDVUAZw3C/gcQVX8ED0/Ck6xs3nLachICYIJST20g5flcF07dQxgfBW/sX8AtvRUJ9gfikugx6HqJ4SQ1OM4mROG9qPd9B274IopJRfKdguVMVllqlY04olzLiFJJSyMBwIY+7ESIkk7UkiNRHv8OON7lCJ3ZSIIEhYLa6yhhS8wQJXcJ4ugu1DbegpL3Aty429CTad4pmmro1pKlJoA25TeGAm4zwBnFhyJYU5AUL4A/6nK4heOl9ZMFtpqptStHQgbqv4oR0D1FtguJSJB2zQwwB5z9i4nC2VZQAbPjFODw58YfdIW5pEFkzf7aP2a+labUqgTeQy9uCwDvoYF9ndO2ALDVmE1lYi3dgw6FJ1HB15Ztws3/dCvWvrABbuzDpZGmwuo++TEG2EQehT5korBpm5WUiqRjkWaKjILhviuFYNpeeUC11I8//8erMf0tU2UWEz8vjKQh24yk1coA77WlPhAANsCwGwHu3PQkPv/dL2NzRw0V10T8JdLdNGcW71kenBSBaUTfjxwUAwdjih3oLLejp1JFb1BBUIhR90h0o+OgGWKHZQAUjWOPXUbWLZZuJJSok8Bl5Plw6gHcKEaBTrvrMiYPz/Hhs19TAHQUyhjV1o4wrKGn2o+6G8HxtSwjilUxVYoPHEdV241SsGatTWLc+ib2hgiWBQhFWiqXFHBQsh++/8G/xcnj5jD2n1NIzde5W+e2teaHes3bTOj2rtvX1ye1wuwnzIwwM8NdXV1SK2zZCAOB27QHfK5lSjPYbAbCear0jmqYd3Wc8te2YDt/Ta79qVOnCvilAFaxyJ51rT7Auzruu/Z9S9o1hseWcaSlYbSsfQCWo957L5LaTfCcZ+Gh3wgIWiBFO0NfSm2pcHWkvjYWDQMmJBMciKBwHkpjLgQwF0myP+ASuPELARxnCxC/hLByO+r161F01sE3rYiydrYKDkX0yjBuFJwSeBP08RZ0XcENEMUeQnca4uJpKI/6BBKHrZDaxR+UICsZgE4FbvI06v0/glt7EF68Fi4pyqQPy0Vou834EPyKirTWAktW2oBWTT5ktT1htD8i71wUOi+HVzxRATD7NOZVoJsmz7CY0+CugFgrSiHXMWV7zBgLCFaY7JAJlO4ERmDLSl/J9ew+YDbiN6kQ3669C7vn2y0AvHvGcWfOMmIBcJY/sQI2lv5COxNJ9FuqMxwPTtXBqqdW44av34qNa7fAjwuiWrgvUmNTurNJGWUAeABapUROrWBQZqD3WSEEU7fjFB1qa+AL//kZFMezuT17DlIV20ayWwB4Z4zIHj12AAAsrYcAbEaAby68Ed+e/2Ns9vsRSrEusScDVCYJLBlbK/5m1rhEtxn48VAKHUwvjsPbjjgZJ00/AmO9TlTDCAteXYa7Fz2Il3rWYqsfIrJ9IhMCWWYlAg2Sp72iTdbZODUCSw3opjPmsnYscaV1ErMcbVEB0wsTcObhx+OEGYdjnN+JalzDC5tW4r4XH8eidS+hxuuaZHEKwvk+SkTfPBNZDRZ8515h2i0RA/PUTkUB3cj98O33/m+cPnEuSkKCNp9tMsDqHLU+QzsCFvRZcDpQhtMe093dLUCYf9avX49VK1eia02XtFOy4llWIMq2ZpJXQ2iUhgZp6oXz2VOeP5/5HaoRyN9T/r55/TmHHYZTTj1FMsDlcjnNbqe1z7ms9VDdb+s6OgKpeW4CwPrzXjh4EbWtdwO12+E5C+G5BgDbDKMEmlV/RdanAXmRqcnwQmZbRyMsHgK3eBKKbecBzmEAxirlFz1wsERo1vW+e+F7C+FTmIqCl2nmV2nWttREL0WgbS2naexuKc4CEB0ESRvqzkEoj7kcnnciHOdQJPEoZUg43UiSFQhqDyDom49ivAw+s8420GraGikwtcCbvzRq0FJ6ps+b1gQbsBxF+yNw56EoAPgkzXqzT+MOAbDN4NKPydlv21pKxtlczepeSKmPjLwZE6WHK9V7AGbgvsj820de1hYAHvqJGsEA2GY69I2mAqD+w9ZnqIFiv1yPojF9Dhb/bjl+8p2fIdwSo8T+dFLQt499jPiVvWsBs2kdSuOzWLBsM6E6PLk62X3p0S349RzUwirOeteZuOAv5yHytR2UOJ1WtFdSd60M8LCY3iYAzK2ZkI9TRQD8uXv/Ddc/ezcqpbqodzKvKYDPiEBJ/VP64dZua9ZclCIPh46ehiuOOgfvPPwMzGgfh0LoInQ8bAj68eSm5/G9+2/CQ+uXoL8k8kNSm+ZEsWZmhTWQa39ks87W+aC/E4ZySJG/IxstdkRMb2bbJHzstHfibbNPwPT2sWhDAXVEWF/vw6NrX8R/P3Yrnuh6HjUvQkgugsfSC70Hm41WDzT3fA3OiaF2U3xLsLmP/Suj8C+X/BUuOfRMFOFleqENANgEDFqyWHtl+dv623w9rAXEzbW6Mv1JAvYUZna40l9Bz9atQpEmXZrZYQJlAml7bDNt2p67GfTu6axvfnDz18pnnqdMmSKKz3OPnIv9Jk5M+803051b9Oe9slR1TdlLiw2xVFntoO4IOF2A6pZfA9X58NzF8L1+PY69ca2AYC5TqZqcjjB+60GCou8jCtm2cBSSeBYKhVPhl48FfDK3XMTRawj7n0AUPQ4Xy1H0eoGonrJmxEUzOiae0WNIHT1T2yV3bQE4f8kyGM+VvHDgjEfoHATfm4ty6XjAmSQaMAnWo3fL4/CcF5CEi9Hm9UkzAOkyQepz7nyqKWPVmZkBNllYEz9tBMAss9kfdbwVhdGXwy+ejARTBABr4sEa+XzTed2EVAk61ExzXDIzw4mpSaBARcl4bBlI2oVWrbEA3cdUKYNg3Yoymjk1yRLrH++91fbmvnILAA/9/I5QAGwcSRlvLdLQXnFZiQOPCKNARFtdxxeAHG6N8Yf5L+Cn3/opOqLRkgne1z55MJvde5YP3/Z5tg357YsZYAUOZJzWRXz3c//4aXSe0IGYWUPRTMrUeQVetQDwsFjaKWvTUSDJcBS3Zf7/TQjwxzf/Pe5a+XvU2rj5k+7riQOg5VAmIq6MM3G4mH0lHawQ+ZgYteEDx12Iq06+FDPbCEJ9sFd0CBc1J8YWbMH8pQ/hmoduxgu966QXOJVZ5FwUkJN2R3TmjNMm60Yj/hnmZtSdQi0uvMhFOfQw3u3ExYe/FX9x5gcwrTgG7YkHP1Gac+AkeDXqx00v3Y/rnr4VSzasVABcYF2ysVusVU9rgK3kaFNplsmSs65Z8xwuptU68YUzrsKHT3wHiqZRlNxpHgCbzIVtbTIsFsEIuYl8fXkeCFuA1wyKt6mZpVZbGKJWq6G/UkGlUkF/X5+AYLZVYi0x/2aWmKDZfj9/njzYbs4c78lpsM/Gmt5p06aJ0NUhhx6KyZMmodzWZuxzdgcE9TZT3ALAe3JmtnNu4zKk2MgCYFO/q/y5rXDwDCrdtwNVCkQth+dSyE36ysmJKfpn/qk4LDSMFT+WoB8V/V2vgDB0EIUdcDEZnjcZiTtKmA6eW0ESd8F1N8BL+kVoKklCNhaWWmLb8ojnZicAIewYqQ8BenxnTJ2uAmX9mY1rhsy8shVT2IlCYQqSpKztj9wagtoGFAsElpuAuAIKHSKKEDNYSWq1tNXkraiQYQaKLeA0tcdaGWz2DgdxPAVVnIbi6MtRKBEATzMA2N6ojFyGUqWchzNB+jVFsXgfBMB0bPoAZx0SZyniZKPoQvgOz3cokEwCkpIZK+4yfGqKXxmozftPJa2VNbWNVMxeWHpv1ku2APDQz+zeAcAWb+0hOkUG8kx2d5txpQmz/c4Y8cqJH9m4mdSh0BXWMF3E9rFJAUF3iCdueQq//uHdKIRlQ2FpygQ3RMxsJtFQfIaZiMCACtD58dpOdnjol6peUUfRtmcfeAGpmqOJ6lrWKysq3QiRG+DQo+fgw39/BZJxCSI/NLmwHGZJNys7Z/zdPpjt31uTtBuvm4VmtE5LOylqBvg11HDhtVdjYbgGNbcq7a3cyBfqrwQwKADixuqERKLvjkjEsTy0BT5O338uPnPWB3Hq1LnooDgK143UF9OBofNUw7pgMz53+3/gN2v+gC1JnwRPnIQiKZHxqEwnihyFTAGwWaOs+SJaj2IUUURnxcNRYw/El977aRzTcSDaEx8FqjTzmYxzVnUiLA424JuP/AQ3P3M3qn6M0LRG0j7GNlgnHJVstK3dUTZbCpK12tfBlEoH/ufpH8JHTn6nZJw1J9HU69pmcSyYz2V5Bur6ltXY6W3sIZO+G1fU8D3V9rK/BHr5+uCB6nelj7uNFhnBNjlfHCOMIgT1OiioFYSh/JsZYwJiKk0TEPMP64vZhonXskJa/PeeFsHq7OzEjBkzMH36dMyaNQsTJkxAx6hR0utXhOC4F5v7sLPXDN5bIHjn13WzG9YcBrc02LyBURBnSoUsfdaUgRhIa4LH/K9uOHgMle7bkFQfRNFfBc+lCnSmgmWE8NUrygFgBheVlMeSDweeS8EmrnG1MtqvgyBTA5+imi8iU0xKMAMbKNA1NGdh/JoHtDbUqj9b5WmRuyRVWtroqYigsI1c0u6VEShAVoKeDjyKSEn5FMGv5Rlz39D9w7bV5N6jHTcU8BKkW/9E70lDlJKFjR1E8STUkhNRGvMOFMqnI8F0AG2aAU4Nbn62FJhKBjhhBthkilkbjRWIogXorTyOIFgjz1d056Ct7Ux4xbcgiSfpmHrsasJ9QncF9Xb49Pa5zKbSqgHe+RftDX6jBYDf4EDtxsN2DQA3WEwTOktdP/OSG+VSifqpRdKXX2wIDRhfXCU1qmnVl9e+ZxH7ZFrskTp/WsTvUghBicrG+TLnTok5jQBY7WkOHNkr5r243K6Qnls8b1PzGwLVzTXc/m934pnf/QHFiOIEnrZjo6KrGHc+jTEhFEKgvLwB3K6AM2aKhoerOHBGuHGFDZeMr4YS7DbE/YXZPmb17OYB+IZqymhsPa7D9bmhsA0CM3YBan4NV3/hkzjwzKmISWv1WZtphTHMRmJo8NzyLJbQ2WqB4N1oe97QqeTtTgh7TdaTYlTy7oRYjypO+Of3YW1HP2LpYWhbmBH8kmamtWUuCqA+FjMAru8iiBMUgyKuOvJSfPHsj2GS1yYZWHG2pMZW+0wSOXejhp8suRffeehGrOjpQrXACLsJoHGtKSpPyXQivpWzIaIZT0+L9iMEpiVjcems0/D5yz6JCehAkWs4Z724whiL3+wEuHnhvfjWIz/Dsto6RG5dBbhcH+zKJI6deozG5thyZFPZqylv005Jfzal0o7Pnv4BfOzk96AsAFhJb4YHp3chdtqogBpznQadjFqqZcpISw0JGKj9NTmCllLoG1rZAx+UF4SyRwxEfc5ThdWFbtz78r1GB/o3ASUzaATF/Nv+obp0f3+/1BYTDLP1UlAP0LW2S/Zc/n5Ld7dkmOWKTYrk23t0v+BjwvgJGNU5CqNHj8bYsWMxbuw4TJo8CWPHjEWpVESxVEK5VJZsbyoMZN6NgfapVhukwS80vtOm46u8txpQ0DdZtZ11BgiY5EARbRJZPimnsDW1mmU0LBQReQqN+JJydID78P/Yew84u6rrXPzbp907VRoJNSRUQKIKRAcL0cGYHhuMsY1NHMexceI8v7R/8pK8/3sv/sexE/KS33MSO9V+xjbYJjZu9N5EB1EkQBQJgXobTbn3nrL/v1X2uWcGAZqRuKNyLlEszdzT9t5n7fWt9a1v1bfdhKz2EEJvNXyvkVdtsMVVG+PAKQUhpUe5ywxrgI4ECym7q8aVFflZKZ9MnPa+pt8raBaQ7fxNMdAuz8GMZMJ8app1iYm5ZDagr13xhHUkYokkywWYgPoTu9pdEbtioUFHpSmCZGei+b4LNGvNsDrc62ZRgDgB6gmoJwvQ1n0pourZQDYbSVbh9nu05rNUM8ckEiYvv7idDKJp7moANsJiGeLBOxDXngSSFfC8QcBGsNkB8MITUe25GBYLANuhgl10n8KgEpfKpcMF/IuVaVr50a++8sjtjUAJgFu/LnYxANaeslpLIP3FXEF9xvW0pKBM/S0zbvYmYEYAsM91db4nDmGzFYPIvjvHgOTnSR2QwTIJveQZC0dDdAp3dA6tg5PwWCE7UaCcFJyH3HEdMg9yj7mVod/FHja9uhk//+av8PITr7JUf8WrIkmIliVGgvur8XEpMpbDF0NOFEsx8LsHAG79khv9FRn+KledI6lEd6V6TykckvmlxByNMTlmpODL9UVEa60jjRJMnrsfvvj1zyPo8JFVpZdfSBR3rptRAMxMI1qVJQAe/WztmiP5DSK74IAlMzPoZU6xGgM49utXYH0n1Tapo0TBDFbajAV40ifz4SU+qzDTcUlmMal9Er6w4HL8l2M+ii7rs01JMzomg2eo16TYjn6T4v6tL+Avb/pHLNm8HH1hnVtpiQK0gk3NvDGJmRehBkroepkAVMqi+VmAg8OpuOb4y3DlMReikytxhwZVHG7l6658Bn9977fx0Ibn4VUyPhdRwFOye07AhVRiyH6mmYhsUQZEwbFYOQ0oEgCut+MPTvkkPnPCZZwBpgowyVXTf3IfOSBWZ1KcRrGBjh7ozCH1laQ/zby8s7Gagdg1S6A8SwtGgCjFrj6YwDEBY/qZo0ETrZqd7yzjnzuhrR29NTrW9e6l7HIYhpxlpv+lP+WntSPgvBqOdZFIH21/ZNNUOIq1FDS3IEF70iFw1F3xp+g70vKNWhHRV0TlmGyslFBsBLKbUe+/Ebb+GAJvA3xWSW5q+ImH2IRXxeDh2/IrOkSShRVVfgkwkuK+MCAIpnKMVBF+Xl7sxAQZ1Ws4m55b9a/o1G5MYNx6JADcbDskwVhnXof5b4V/uoChm1EG7grM+WcMgB3l2QFK6UtM4Dwm0a/0ELR1XYgwugjIDkVqqqJr4RFEJZBKQFwCwdIKzPm0AzBmLbLsOdT67gaSB+BlryJCnwZuI6TpFMCfj2j8lbD+OQAmMltK9grqDdzsVyxBYekEIqGJEgC/X29qCYDfr5F95/PuPADOsx1iCMWYNYvp+X3nLLD8Xj6Ue9C8BxlcF8Er3KfQPYj6pAao4CeyjDwHp+jFbzpo4vg1qS5NQFt8ofUi7+mjFcVzBETJ80m/OFu32PLGVvz7X/xfbHxtM6pZOwKSzk8SBKFPbTz13uSGOHrIhk9dTgVtrZ/yPfeKDgDTOFIgwW2bTHV1DIOM+mCGHB0mpV4SuOJWeGGCPn8brvnTz2POabO41CUlgSEbI6INjyLPvIHLPv52APyeC2bPHdjd+M75jVNfIY2pHoyK8oG6qePRTctw+b/+ETZ0xtsHwK4XL/V3TCnwRismZtA5u2MqvnjsR/G5Iy/hGlyBcQ2l1ZEoGv3MYNBkWGbX4Y+//zU8suF5bKvUYUktPKFFRQBYU8D8tyIA1h7D4mEKAE4DHBZNxZcXXYlLDjsLbUyK9iQOWPiQrSAa9HNbXsfX7/8ubn79YdQNZdy4+gzwoiYVz6NnJ3BMAJXq36ImOM4dURoeKwD41E/h08dfik5UqbGGuk0CgDkrot6p+7dUE8i/XG2c+MUEful3FLqk37m3UbKCJRl6N36ptnNrwzPPw4Wphva/lhMUa5J35GmLFG/3/WLN8Y6co/zOrhoB6QcrHwVQBAY5U0q2Td7sZuJAMqoEkskKsXBkDrro/Sf6sKYiXY9bbELWuBHJwI+BZAl8bzP8XLSvUGw7kkcq9BAm2r9x5S5SLiwZXA0O8u+1VRzZYGIcNqvdiC2krJXch6XAogI8HhuyxJrdZuBc4Q4DSKm/8Uhuevh3CwY/77erwlmehyTtQGL3R9RxOoLoUwCOhaUEC1OcKSJsYQKxsZI68ggSA9lWwF8Fa59EfeuNQLYMtrEGUVCH7yVC47YekmwcLOYi6PoETOWj3GZJqOQ0Jy4D3HxAycYL6Vy99p15+PLYdxiBEgC3fmnsQgCs/c34GciIkEXKt7m8Jk+idGSk6KUt0AU5oiVUFn61NUrHgJqBMNXzkYOXskKfUCLZKjVVCxwNTJ0xoVPrZ5iTqYmR7Y94Hq1zsTxXL6wn0WinHQBevPdVfPfvv4egL2RhHVYQzLO7joLjwJrckQC5Quix9fO+B17R0Z8psUdGWkWBGPxKKxgCGVTvxiEYCkLw/pWy4574dcw5eTau/vNPwu/wOTuYBVTjQ/RaNfpu/fAClOs1Tf5O7Xh74HjvHrfsZt1lI+iuMt+ggTruXf8Mrvr2n2Fjx1AALO8WZUbpQyCV3kvKDNMGH3PUf3ZlMn77+I/itxZcijYOpNF7SwtGREREZsugjgwvm/X44+99DfevfRZ97URQVntA5ywA4CYXWu0fOUtkC6hPK1PuPBzRNgP/ZeHHcOnhZzIErVoHgDX/YAwSAwwixvLB1fjq3d/GTS/ei7SN1ji1qCET485PmQ8HgDXwRwA4jwImMMTZ0yDk9EYnfm/RJ/HpEy5FF8Pv3IXVmjqlvTVzvvykKuGS19CJmJiwcHJrL0059ScKgMtXZvd4iUZ4F8PB8DtRsLdH197RSw1XmS5reHd05HbV9zIgJXVgesEDzuoixdTVAAAgAElEQVR7TKui3r3rKQQnvWfRDoMOIGsD0KEWQ+jA4MyjBr6cgBT9nOpdeedcj2TgOtjaj4HsRfimj/ha2vZH/Z9R2AgJpBipU08tMi2Hk9Z3BHrptsgPSCQhLd6BsPAY6JEfSbcpdkrqXMmqC/jN1yKxEQk4EzOIf1MVNhJxp4s9dkcyJa5O3z13AQC7IL417ahnnfCDYxF2/jaMWYTMa2fwzvRs7lwcMyilPr7UWd4n8Gvegk0eQ2PLnYB9EL5ZB49rp1PYLIYhn4h8aduGzM6EqX4CQcfV1GVbx8BFQKS0zH24Bp8BcLPUYiSPXH53x0agBMA7Nk678ls7D4DFvRJ6Ra6Soo6hUmg4A0oRNRIBUJdJ8sQeZ0qllE56E7rTsdHSuoocu/LBmoV1CDYP6SlV2mWE+V4cvcZlJ4TE0YxivZf1dQBYzlU0ekzFtgHqGxt48IZHcef1dyFKIoQmQkbZobyGRZ1BzVa7B8wpMLtyNvfqc+VQSKjPrPRLkUkZa5lpknoEGinVIRlU/TaeCy/IkHYn+OL/+jwmHzmRs78J1QeHFNGWOE3IMVRHM3BUa90gi379Xj3Gu9/DsQnRGmCpAQMSz6KBBn6x4n5c86O/wuZ2mm8NYFPpQQ6AicYn4JeCHEThoyyvl1rMbpvCVOTfXHAxukgJk5wqdmpcTF3qvgbRwJPxSvz3H/4fPLJ+KQbaJJLO5RXcY4MurDVSzilyTg05Kz7ZNa2RzXwcXtkfX150BS4+9HR0o4qK1lupuguzD1JjMYAYi998Fn/zwPdw/4YXUDMDCtIpsEOBNQXXntbcUeCNr6vsGmbJJDCe0PlI0GVG1o3fOeEK/ObJH0UnKkMAsKNtu1YmQ+KFnA1SW8n0xYLdbDL4muI27C2WiqG739s0sjtyGdviUcMVqUd2xmbW2B1XAt+RjuCu+j5F0iijSKCX3npqWbQJNn4acf8tqNVegwnGo3PcAphwIYB5AFFnbQWWFJoJMLIZ0D1TS0aIkiwN2+jna5Bs+yZM/UfwzSpYBtVkk/QZGNGN4nmYVUNA1WcacEpg0e9BZhuwHom4DcL3bS5MxUBXwa4EQZWpyLW+UjLDwlks5iAGLUvJzlLNLbVEIvo/2dNAxkvoh6O4cS4ydluV7lmUZadBoMCAOCOs82BCpPZgRJ1fgBeeB2smIzMVBsDSAl6p5kyL3gBjlyCr3YXBbQ8g8lbATzfAsPYMOTuxtBHmFk10LQLy+8Orfgpe+2+IyBYHEbSrAWuiDAfARY2H0T16edS7j0AJgFu/QnYdAM7pzxJtY0DLNjZjJ1Doh0YArzqrLK7AAgsajRN2sCAS7qFJ/pxyXuggFmLQ79DvNUvcBJUaj9Q6UY5cNSs7+GsKRzWStqOiRkONHZ2XWiRRJ01qj7T1zV5893/+AGuXb0A1a4ONqV5GWqWI9yljkm/6+UO0fsL36CvqGmIATOCDa2Zk46D/YtuAHxEAAuJGhpApqhY1fxDnX3UuFl51EsKugMGvT3WcLGBBu0nAmWCqBeZMoBukYjsbt3j26AHc826e67D19dMyXyrBZ2D6z4uvx1cf+C42d2i2V5kZ4uQ0aXwerYOUspYkIpWwsuxk04XPH/MRfOnkj6GLanEJiGoLIEvry3B1OfoJaK95DH9z23fwQu9KDLIzJBkE5xI4EShOLdOHVVYKLSsIgxqfk7Wz0YOrF5yP31p0JXoQIGIA3GTC0F9J8bkPDdy+/GFce/91eKp/JeIoAWLK2Hjw/Ao7dOIHkkHVZ2U7o7RsspUsEqNlIjbFtLgTn55/IX7/7N9AF3cjLsojOb0EZ4CHimM1Hd1CsZwa0yG+5bAk8J634vbNOy5mc7eX8R0+KsOVqN8NyBaBdFFRuhSxGsO1xsaDAFcs/cztG0D2DAa33IIgvRO+vw7UAqiezYYNF2Fc91mAWQBgEizCnMXX9Gu4GpfBrwBg+tfrSLZ+A179R/C8jRIoZGFChx9Hg35zLwpZ2oYME+BH82D8OewwptlaxPUNsFk/iz4Zr5+a2sHLEnjEHmQbr8KBoH0/Yk2FlIOrAYzXjixth/G64aETHgu1bkGSrIVnNyIKVWNmtLdeBMDsaTiauVKQ2X6SfomHejoFfnABgq4Pcs0usJ+AcHagKStNLZj6YeyLqPfdhbixGL59ERV6bhXzstS+JAqApM5bg1DEK8js/jBtnwQIAGezRJ2at4Am58e5PLytaqxitI89hit9j7l0CYBbP1U7B4Dz+luNHLki+WKGwGVt+f2mugtCJ/zeYvljK7D82Vew/OXlWLlyJdKY6CU+051ZNCMKMWnSJPRMHI/JU/bDxEmTMP2A/TF15lSE0w0Htxgou7IN9c04+cDXdZE6Ac6uQrlpQpsDXswND/+pgFj9aQEL88YeZ7ANYOk9L+Pb116HcFsVnZVxTJUh55QAGh3r6Nj5bZWKwiNe7W7oSZSjmcnXshgCN4HU9NIGUvEoE5+hYeuYeexMXP0XH0fUFSGtUODCIE0TBL5ky6Slqlj4XOIhBzh6m6XlH/F87aoDuAWM0q9I/GnQxBhAgm8+8n1ce/8PsIUo0FwqodRgfu8dBdpwH2+iynlJipD8Dc+DVzO47NAz8Kdnf5bp0CHniAW0pqnRUyXYhEH89eIf4PtLbsX6ZAsSrSEm3QJuqaRq0fysCoBNolr2hqhqDpyTCJaHSWknzphxDP788i9hNrq59zAZMY3Z8WliL8NG1HDdYz/D/3n4erzp93K9OpWFECzPEpftdaUUqolAo2RlTUsiI2WgLNA+xX71NlxywEL8f5f/IcYjQqWZi8gDdEVL6Vg6NBjvtPwlyCifXCTLeU7lO7OrXoExOc9wUMzbYN6YW25pRzK4DgAT+HWf4RToMXnAffii4g+RR5QiIN15+yTSrf+GuP9uVPzVMBEVf1CZUQdiOwWefwyitvPgVRYiszOQ2Q4EeamXBs04sUFzTCCzH8ieQ9z7D/CSX8H3tmgqosiqGqJMuoOzoRbKkpr/NCA6CW3jzgNwJNO1gV7YdD3i2krUa8uRxC8h8N5CNdiMwPbCZFS/K7XPmY0Qmy4kZhxi9MASwDTT0dF+OMLKbBizn2ZhViDd+gAGB3+FaoWAcM6H2cF7foevOR+Dz6cAmEsHRSC2bkMk3jRU2o+FXzkLxswTEMx7yhYOMNi+JzDQ/xwLX4XBJvh+L/ciJp0azhYHHmxM3TCorRO1hqI9og0WM2HaPwG0fwo2myk13DqfImwmYyS5KpfA2UXPvXOjttceXQLg1k/tTgHgpgKz0kLYkWt6PURdFAVnUilVkaG6wbP3LMUvf3Azet/sgx3MUImqSEnFVDdIS7TVMJBG56GHJKEeJkbohMaikTQQjQsx9+jZmDprKg45/DBMP3A6KuOptrOgv+L+rpkKqWVQYYN3GGuXIS7kirX/WuEA5mFmQKip7NTDmpfX4lt/+h/AhhCmJvREUc8Tw6Zs7oIjuaPZ59Yvit31ijkA1rgGi/6wojYl+KhvINHsiU0gJjtDjKAnwBf/5zWYMH8ctdJDYhr8+4CooRSbUKqmU7t19Y6ykbNbPzqa1u46iHvYfeWOMjNKRJe74VtsxCD+359eix+/ch+2trka4O0AYDZHYnsC6m9qCQqSfxHiiLYD8LsLr8KFh5+GTvgIWUiK5ttHYgz6zSBWYTN+94av4/7VzyIOU4Tc6YOo9lR5pWFxJ+xCtWF0tYSgtJaEENOAF6NFaEMEA8DB3dPxhTOuwMfmnYUOJt/7fF1W9qT6X5Piya3L8U/3fR+/fPlh9LdR85GYVV6Iskd/mAadawk0ATBlMXjBMtXGcsCRg4pIMaFRxbmTjsW1n/jvmIAQFSdaM2Sdiyq/KBWImCEDW5f41VZ0TTspAJjeTS58KcsF9rA3rHm77wZ43ylbOzwT/G4P/05Z5h0B0XvsoO6mN06vqYQNB1DBNtjkLgysvRYd0bMcyLOWtA4kImxNgDg+AEH1TATdF8LiOICEkyxTW1QoShh+sl+S7dkApI+i0fevMPE9CLxtKtRf1E0YOQAW/RSyOdQObh4QfBBt3R8FQBnSLq1dJsVjasH0FoDlSONXEA+sQNog8DrANbEE7q3pgBf1wK/shyCaBuPNgDEzAUxnoGkt1T0T42cVbP+tGBj8N1TC5fDIlx3tvLpge368g5iulRTtKeTHkj9DpT4GcTYRNluAtuoRCL2JyGyMhFrjJa/D815H4G+EjxoX7LCvyTcXcjCC9kx2q6kbgfZFTlNqezQXaLsCXscnYO0MVX6Wp+KWkUay5arIk+v67MSTj3bE9pnjSgDc+qneaQAszWLYTRLwO6R2gGKM8hKRai+2Gfzwm/+JJfc8h6zXIMpIA5V+K5TDvLUCgeEw4Ggzg0iVInQqwEJ4lfil1PXR9w0mTurBoUcdgsMWHIb9D5uC6pRIvLJClthZLgHnIniQU7TIYXS9hslmkPHQXp9C3aam6FS3TI3Spf9lahMEqGD9io343l/9CJuW9sKrhfBdiyZtEcBy+/y0VDsjznExUd76qd/zrthMvlPLl6aqNm0UvPS4jsWDJdEhP0OjMohzP34eTr7seFR6IiQqXkGyEQxwHUNd2arO5XdZegeA3TyNetPb84Z6t7njIgDOKLLtewwQ12EAf3D9V3D7W0+gt0oAWIMVqrKeK3gOeRKpFec+3ZmPaj3EuYedgi8s+ihO7J6NLgQIuK7XQ2yAVaYX/3DPD/Dd527Dep+cqhQB9ZSmdRP4LrcrvXbJGgnbmAGwKEKrsqevjiGVYGUhOrMKFk46DH/5kd/BgeEkdKAilR4WqHvktvXhXx78Ma5b/AtsiAZQC+JmOzn2k4Ti4sI8ef0zuz/qYDJfPOEyDcG3FuPrFXxo/5PwtY/+CQPgtuEAmG9eVKsZ0VLbG9VY4BwFBZo0LkTiMFw1zwr3lL/gDpIFpdDdZgmVN1KOQDkCw0aAXm8qqKigDwavo7H2esDeiCh8jcESsWQ4sGUy1rrK4nYk8QwEHWfB77gI8I9Clo1n2jC3qONubD4QkM3oh/FWIW7ch6T2A5jsMUSmj2KGgrqZnqLlbCPcVJ0SSMI07MNggotQ7fowbHYIgE4Yn6LadDO0J5BuAol6ETCkp20U6usIvKtAIttM+jf9qXKdMxfN8l4yAJhVSHtvRpL+B0z2Ame+R3jb+ejnPgyzaiR4ICJcebpVMuVke5V6bG0FWdYNaynD7YTHqCFeAz7Ruw09Gzmo9MwiAtpM4Ehyqtl1k4TDJiDFwQi7Poas8mvI7HQtAZLboDkfCoBpHGRfGe1zly/ge49ACYDfe4x29Td2AgA7U+Syv0Nr2dyLRBQbJgBnHpY99DL+85s3ofFminAwEloiNzQXiiMFqShbQf0CqQ8hBcL4Klz7K2k/NZtS48A0D3LMKFpJRtsio96vYQpULLomd2Pe/Hk4bMGhmH7QVLT1RPBDn8GpiUzexnOIvVDbkZERHdKrVxrAMSjWjI2bDGqJ9Nby1fjWn30b2OQjiKW6Tj7UI08CAM0sitSultZkZMu5yThwPr1GLLU/MImSOaGkRjiIaQsm45N/ciU6p3RI2yOVEg5YGKlAa881H3SzKNLcc4tfJF2P7L7Lb49+BIZkjVgjxGLAy/AWBvC5b/0+nhp4FX2VhoLCQgZ4yASzNXIyyfpaBhy4qtQDnD7rKFxzymU4bMIBaPOoUMpga9bAv9zzY/xi6QN4w9uKWiUF4hoC43FdbYOERQKXbaV3nOrbXEKEoCA5HSKmlge6lPJG2ecJjQrOmDIfnzvvYziocyZCojdbYHVjK25achduePRWvIVeDAYNdkjofNQuiWq4JAPiFmYhPTvEkElvbJ9FUySQ2FWLcOGcU/DVD/8hJiFCe1GFX0symP5G308z6Q8aUF9hGbKYCZOaFyYniZ6ZgbE4a2T1QrJ1OWuidJdGv/LLI8sReP9GgPZS8swCrAPwNGprvofAvxe+t1LFQ6kMRMrRiD/ieQGytBOZPQx+21kw7WfBekfCopvZKIZ0E4j3wnUTffD9F1HvvwVJ7SYE3gsI7ID059VWRbn5GqmJ4MAc3X2IenwgsvBsdPRcCdijYG23PhVlQdU2q88oVckUkKTDg7wd5RDWig43m2ktejWGapdfgq3dhm2bvoXuzrXst47mM7yKTtrUqyiWjoMDr86+8z5CdcMcXSXbry0fldVEJS/iV6oYYt6Cyj2MFFw735O+n2aTkZojUe35ODL/XFg7lQGw2yOddo4LseZdXQrkytE8f3nMu49ACYBbv0J2CgArPNW7lgaqRXE8Vn6mbCcX5HtY+uDL+M9/ugm1lQ1UY5LXF0oy1cuGHgHfCGmSsiQ/S9yzQJHSljkzqxRDtoFidMlZY+PmS5NwctCo7o6zwsQkCSg7kcKEHiZPn4KjFszH/OMPRdcB7TCdBl7owQt8eOSAstBWHuwCg2DXesmQJA6BX/mP6vw4mRRb9G8cwEPXP4oHfvUQvJoHk3owdHF1SOnZncIw3y3TsEdnRFu/RHanK2qwRVuwSJCBfiatDYI4ZHXeuomRjotx1Z9cibmLZosIG0WxlR7EAloubkOPxwBY54NFKnKZSv250LuadKDdaUz28nvh9mhU/yoBJFJf7/ct3kA/Lvvab+CtaBP6KkrX48xCUUnPTa5bN/S/AgyFD+YzFbrS8DCjbQKOnnMw9p8wGX2DNSx59UW8vOFN9AcxYlJa9lIWlfJ9aqdB6qPiPrID4zLAjgCj4muiqEzXo56ZmuLVTDVloNvqPiZH43H8oQuw/4RJ6OvrxZLXXsTyjavQH6Vo+BLRF+xuBACzzRxCtJEFkFOPlZysaoPMvKGPZxkAn3PACfjry/8bpjgAnB8r32Pnh/tFkhOpiqOaQZCKQc12mxQNm2IgTdBHAjMIMCGI0GGIX0ElIM2ukXv5Ci0frxyBPXAERPmY6khh70Pv2hvQHj4Jz2zkBG3uoXDHHwOP9DJsgEa9A75PPWQvBaoXIzOzYW1VyM9ELWZW3VZ49gk0tv0c6eDtiMIV8Ky2XJJGwwq2RjFsqkhvESFOJiOJFqBt3BUwhoDcpLxzCOvNFMQF+QZdr9u8Tk7L4fJyJwoUSv929lnZqL4O4GEMrv8hQjyMMNogAHikwP1tMjJaFtdM/KpLQmUnAt6FghxLK6eUZJyFGs36FgyEXc01ud7a0zmnq7mGybIfiggtucsBGtl0pMFJaJvwcVgsBOxkeKpuLedxlEkHoptb5ihmrDxkB0egBMA7OFC78GujB8AavRIQTJEpzXkWFOI5xsjUVBG/GlhTx/+99nt48+m3ENZI0l38NqEVWyRJisgLuZdrJaogoXY2/I43M8CCOh39VfoJE0ilXnCc6VBKtmuALv/O1e3ZeUxMguqECD3TunDArBk4cN6BmDZrMsIJIfwKAXGfQTHZyTAgKXwVxWFn16ARx6xuHQ/E6HulH3fedB9effpVeLGHjNSHg4AddfmQE6lOqWYqJepX0klGvI6dkc4poNJLkAAId25NQxjfx2BUwymXfwCLrjgB1SlEZSJWp4XHauSkIO0KGhUHuSJHzdbn9b+8VzdrxgUYl7XbI563nTmA3mlRKdNglMU2L8Vzdh2u+MrnsLVrEAPR9gCwC2g4hTw1TK7/tnsnOWPpw88MQmKkZMTms0h8D2ngMaXPNuoIOVyfIaZGvFRUFVWAWOjCDgBLsE7XiPORXKDFKdM7pShuv+HD1A2i1EfEYDNFAzEaQSr6As5AatvJJoOkWGxLA1Oo2xjGWmHtBUkFo7MR4YTuQ/DPn/kaSParM29hwoObn0Z6tet5KWjEvnLGQcbMsxxg2trow0ub3sA9Sx/F8rVvsujcrx13FhbOmo9xQae2FRuFl7gza6U8thyBcgR2cATopSY+8stA8jP0rf8JqsGL8PxtUverdovrSRVU8Y8y0h8YD+svhN9xCbzKyUixP9fLEjWYdDgM1sI07kC67SbY5An4wQZ4bFWd5gY7hbmF2cEblq/JSbj/bWq6USeBruqHUOm4DDAHArYLBI7ZL6TEg3PDnCnKMzQucC6qx/RHSuyoJE5K1Qz11vVeRjb4AzQG70YVr8LYbbluyIjuW2+en3oY/ndmXjKvzscQYSwiokuXJqrpDaQ+m9mDTZEq0YLQ4Sn4mux15v+WgSDV63p6ELLoTLT3XA6LI2HsRM4ys9Xn+m/2puSEw2MVpUkf+bTv4BElAN7BgdqFX9s5AKxGksvEtEXRULEnMXLcoJxoMqnBk7c9gzt/dA82vr4JYRJJOxsLAbxxwuJE7ICRoznk43qzNn+Y1+9SXR5T8wQQs/FjkCR1ocP7GZKPSFlhKvbnrLGlf6WIOiqYPG0/TJ42GeMnjOes4ewDZyGqVDjzQfdXqURY+tIy9PcP4JWlr2Lja5vRbtthqPVRahGE0gSAs9dsfKhfrebKlRLJlOh3UVbdhfO7V52KxQl1D6TG7I4W7zAFzX8cJJgyfwqu+MMPY8KcHiQ+1UEqPZ9rvIdmf0XxULYGqQ/V+mA1/iUAHuMlpOBXgmmy+24yCe4ZWIov/d1/w9aOQQyGiToA9PuowAqQCLlkT6muiToUqePFLRHFXpCtka4g1DtSgKCrv6LreamIXxFTJeUMMAXdfIqkwbBCtQRJRAKhGSShS8l5ZdVSvazRumBpHURrLYJJXGiFyj1IOT4BrW/5PRsrzfDq6mfz5grYXXBtO/NEWVxLAlvUOzlFez3CIf7+uP53/wnTEFHFnCz9gp3iN4HrnK1ku+kBUqkhi70Gt4VaE/fiJ0/dgZ8+cSfeGNyEAWMRpAZHdE/Hl8/7dZwx+1iMM5GoapefcgTKEdgNR0BIwQbLgL7vcO9f36yA8bexneSwGdNutZSDOHUc+6NkQxvidApMtABRx/kwwSLAThNGjNeAta8i7b8RZuCX8LGCa3HJ1yIjwhWqZHeZ1jusymxHR4lNuIfMBKilFXjRcahUz4OJPsD9ii16YEykitRDk7U57y7v+U4/IYaO1DwLo4ds3jYYfw1s8jAGe78L3yxBaDfD5xrb0aLA/OrypIVEsuSDCYRrtFP9D9cdQP6XEjF6jjwwMTQbzXsNM5CkDAck+lm4bIYq6ulRQNvFqHZfAIsD4dluKXuhOfakwwAFhYt3mz/xaB99R+d2H/5eCYBbP/k7B4BdJo0oM1R/qyaEX2VHPyEwy8kMbUZeB56662nc//MHse6lDaigHWldo1n0gpPTRlUnpNRL6gvDPlwPZ8n4pey4khgVCVU59WkR4iLQLZlppk5q42HJJGkGWc/LjByKeqk4FUUwCRQRDZAyy2TwCfj6KsoloJvAMylBG7Rl7TCNptJq5it9kIwIqfCp0RJhAbk+07fzxkitn/Q98Yq8WWqY04mIufoZopPS32Mvhj/B4Ko/+CRmnjid9SyYjUkB1DRDoBngnLzgaEFIhCHFEZOhAJgp/EqxLjPAY7ByXPaX50E+G02C7716F7524z9ia9SHWhgz9U5mmhwfF90XL4J7HJI9IBulIJqzmgR8SdhOhe44qOIiLHSoT7XiJHwlWd6Esr2R9MAkUEiUNHKWXN/LHNQqxU4odAqAmaVAwnsayOP6WTIiVHNMvR3ZoHAtlyG6NTsaop3g2NPSckk9p7z50DAAXGxTYy0iE7FNjU2C9kaE2clEfOe//j0O8ScqAG62j8prleWmC1Ua1GM7xhbU8XzvCvzkqdtwy7MPYr3tR3+QIvYsgizAhHqIT550Pq457nLMaZsEFpsrP+UIlCOwW44Alah55gXY3r9HVr8TPjbAeoMcwKcSLt5vU9ViIZ+IYpBcKuYjTUPEdj944UkI28+ACQ6B8Tpgsy3I4meR9t8JP3kKvreVRamIPcL2hXGw2OQhCHCHR8gxe7Rcw0RoJJMB7whUO0+DF50OEC2be+ZSMNQx7dQWa2KEb0R78jLlWeWxmHKMrTBYgTR5HIOb7kAlfApx43W0V6gTgZRbje7ThJQO2DZtriRLcvJ58RJ02PBLcgeMoUygfGvgwIWU57AwltsyCBLbdiRmEbzOq+BXTwHsfjAkrsUdCCj4SnslhS61JEYPbgLg0T776EZsXzqqBMCtn+2dB8DKICEDR1lSepNYDsEpwrCTSS+qYQNKrWuoXn/JPUvw0I2PYN0rGym1wLW/AQsXUMejAGnSrJFQN1YpKgIgXc0mO5QUOSOHktvfcIWu0JYdPZszsqpITcaXeD3OUeQMsdYFMkBy9aDyortsdDWsol6XOpYoihDHDVTCCmxdqIoUAKAetBQfjEwIPyVBJqf67Pp1StRTMfro7Wjr18mYX1FqvmU8UwYIEjShdeZnBEosGp2DWHjpSTj14wvRNrGqCUOD2CasHswyErrZSSjCbXtCPCoB8HtNs9vAC5RbeTmbJaj5Zqv7bh5kKOAp3c/dVvquxQDMBJF3TDQBDAPgv3vyh/jWHT/AQKUP9TCRnrxDAHCT554D0TzrSglUYmZQlpME6sg2ZUhJrZl9EKHUM/BkPQL6OTFF6B5o0alqGmeXBQCzJj37DBpE4cenIFqTQsgHq4gJDYufkqUkKl/AATuRNqd1LU6LtEYSKRIG7sJHFJXmISNecEpUUJAz0VmGiPphE305tCz4Nb0xHl/79B/jnMlHoUtV6TmzoJEi8UslC8L21AB1P8PmZBBPbH0N1z36C9y77BFs8wZRNw0klEmh5sqZj866j7PnHIs/P/3zOKpnFvdWLj/lCJQjsHuOAAXyjVmCrPerSGv3IPCpd2+dNQ7IR/Fo32QBPSWisBmWClWKLGdZlUEw/JkIqofChJOQJm+iUXsOfrIKkSEgGbMNSTTJQKUmLomZs3NHNDzFwBzdUIgkCZGaHiA8DGHHGfD8k2C8+YAdP7SelU16c9dpZmC5yFZrojfDZi8jyx7F4NafwSRL0agD++wAACAASURBVBYNwGR19hu5NSer+o/i45K3uVoijW1TDFW2Sj23+qck9iVCitLGiLcwJ4bIZSuaVOGfK7tJz+P8TBfU5b3EdiELLkA47vOw5ihwb0gWD9UkFok8clmQ+r8cMHYsJ7fHjvL5RzFk+9IhJQBu/WzvHAB2+GFIBlioyDkAVqCh+VgN20kd/6alW3DL9bdj+bOvorEthp8ETPdjGjTZJE5+iMkS8COgVmg5qojqfqKCWY7vwYBJM61SBCw0bYpyMa2V/M28aYerFBYQxJlsclBViIvAdBqnCEgRlTVptIUSmcyGlV7FFGmjnp/cS5RqCgMB++z/StsjccTFiZVsUesnfI+9Is2XCvowTTQHwARgAiR+ip5Du3DZly7FtMOnsgq4Yx3YQDJYgfFF2EfjrAIi5F/S/9eBl4LjzplHAWEC1PZBp56XrdNfl4iXY1rwkLk9m9kNLpCgEXcKDMGiZhMMZjESaiVkfLR5IapUe6vtIJzkiHMBmtFtidRzKp/+6lEGOMaf3fNNfP+xXyCuDvLcp1SvwMVr2vaH67mdc6BWg/dvnT/h+fG5ffXEqM2P9OqgJZGKo6YF49I2TUShODPM8RcByUYVOPNoPkXg2cYI7U/l7DX9IXRpGqeAegrZgKl8RKtmR4f7iYjjKSuOgnsUnXcAOGNgyx8e9+EZYK3eJdEaom6TPaMMNon91Q32i7twzWlX4ndO+AjGUQabrRI5UqLg2syTSFCQ5ATXNPrw8OoX8O2Hf4pH33getUqGuhfDclsxCvlJVK/SCHDs+Ln4+vm/hxMnHwxqcld+yhEoR2D3HAEK/BvzFJKtX0FauwthGMNmdVZ8pv6xhgAw2SVm8VHLSdLPIP/GZWGJkltBajuQpuOlb663DZ6/EQFq8DhbKj3TKTnCrD7yuqjEwpmtEftABQBMxyYeTEABcA/1dDwamIu2jlMQVBbC82YBZhLXBbu2Rlzj6/hevD3QGAwCZgtg1yPLXkdafwT12mKERHs2m2GoBIRtPRltqoEeZRaYr+d8CAGWuZgVO4pFAOzWTCAeikcstWZSiIOiuX1l/W1mKTlQnwN9FTTjXcGGSCnjG34Ele4vADhIAp/OP2Y1f8n9SpBCJykXDyve++65pvfkuyoBcOtnb/QAOH9h5abF+XOAQsBn/hlu5PRrWZLBbjW4+yd34/nFL2Lza1uRDVqEnrRIaoYK5QKuby+pRJNwltBVFbQyyCzUT2idrU/y/I4666VIPaoXdE78cKVSATriLu+ATJWj5VIG2HFaeBjkvLmwcKF4VXM4JfgdxVpvDrGqg/MGQnR1C7/bw2W/ewkOXjQXwTgBE8Tn4agnA2aqwaRZEVq9buH5mm0u0eFOe3NN77OTxoNV6MmtNdVOvMOBYHKUeJNm2q58P/YttsQDWLZlBZZtWoGtST/GV7twWM9sHNI9A11eOwsmcW4/rwnTrAMHHsSJ8kCZTBJzAtaaGq687o/w6KalSP1BZQQQlZg2c6mbZdVLp3ulM85OnAti8yO5cggJfzBYpZIJcngo+8nZW4p4UQRcarSkNpgYKG6dCKCV0mHRLmDrwdlaKhymxC39kmrnyInJ4DNTRRyMjOiE2gedfsLfYTvmSCrvYkff4x3i0o84lnUf+UhrKbpMB06deAT+4Yo/xv5+F3yGyHQPar01E00OKwlyrR3Ygp8tvR/ff/ZWvLzlTe6lnRjLf8R5Y1oPazwEDR8LJszFtR/6fZw8qQTAozBx5SHlCLRsBNhem2dQ2/w/gPReGH8QgUlgkkyDf3orWhoioTXaUynI6Lp/k+2kwKDUnVJmw3DdqTbyyYOjcq5iPeroEgCa5XSbOJc/yR5PLKAEHUjtFPjBfISV42D8o2G8WTAEhE0bBxLzcDab2RoM1iHLXoFNn0Kj9hjSdBl8sxah7ZPAuKpE85E522nEyF0d5WHTm/vN7ufDBkx/7ALCTZ/SqZbIPkStqqR2mfYemROmXNK2SOylxCD1u9HAbLR3Xokg+BhgZ0pgw5XmSOqqGVJ1UQr9juxYxQ20ZUt1n7hQCYBbP807B4B35n5JmIXoJOT8NQyWP/4aHvr5Yqx68S0Mbq7DjwW4UhaW1KD9wEejETPtmOwQKUX7REVUsVTJqEqm1cEb6b9LIjASyZLaUanxbQLcURqynXn28thRjQAL8yi1nTNy1KLKy9AIGph/ymE47zPnoGcOKVSmSLNM1hZtYayaKKJCzRZHo7qFffOgHACzhAnDUaHnKmgq9h5k4SV5p4j2tjHrx+I3n8f3H/wZnly5FP22jtB4WHjQAnz0+PNx/LQjMKnShTCj/twaNNKMA73PJJsiqp8Rg0jKj75pBnDGtZ/CW+3bkNh+EVjhnZ4yFLJBS5BL0tP89rtz5orfQnWm7K81ROcjurLPFPkgseg2FUzv2g8dYZV7kvfVBrC11o++tI44IJVog8RFxlncylHTVEpFa419BPAbFqENOPPdFVUwLqwitQm2JoPYHNdQ40yqHu9UqsVd3Ln1RvV6ScLOLPU/byQp906fV5mGP/vQZ/DBmSehG22IOHDgaI4WNWToTQbxau8q3PXCYtzwxK1Yabag7lMnYBGSE/dWaYOezHmYhjhy/EG49rzfKwHwzs1ceXQ5Au/7CAgAfhbxtr9CWr8D8HsRmAYCbr7hbI9YfEeDlgiiimNpl4/3/UaLF3DZZ6YA0q3JvbhoJwsdooI02w9ZNgNBQH2L5wL+/jBmHIxXyZW3bEYZ7y1A/AbSeDmy5CVY+xp8fxM8E3OmWkaBI6H5NeR2dtI2j2bQXAZZdSRcMJYBsBMV05IZvj/yj7gNKX0zRD2diiQ8Ht3jrgDsmQAmi94Ns3joCPKVpcwsTwvzxiRMTHnqMXju0YzVHnhMCYBbP2ljCoBVPJUzCJRoIVt050134bVHV2LNS+vgN0LEtRh+RSTq+UUnRzc2DIhTS+I3LpenznMeQHOq0crvYCfY0aKbjnvrh7y84qhHQGnrvF7IKGcZkiBB96wOfPiLF+Og4+aQnQeJe3ANkyr65rygHcnqj/rm9uIDCwCYnpJpUjkAdkUJGWc6XfuM1GQY9BIsXrcU//TQDbj75SdRC4lCBmk51LA4fMIB+OTxF+NDh5yMSZVuVBAiVDAmfQstDPXbZeqxj4xBp8Uz9ZW45H//NtZ1k7poQ5Aj1dOyc1YAwBroyjnaQ1PCEu9mpjJlhuXe6d66Yg+nzDwKHz/pYhw4YTq2DfTjxZXL8dyq5XildxXeHNiANwc3oeFT3bDS+VKhNRNNWhcnt5SIEGFa2wTsX52I6e2TcfB+MzF94mTEQYZHVz6PW156CGu8Pm5TZGJip9Aid0rlO+Fs0DnI5qWJ0Bapfk2z0tW0ihO7D8I1Z12JE6ccgsk+BSCozZGHzfEgXtu6Dk+ufhm3LL0fT65Yhq1RDbUg5udx3SlltXORNGfbaT1EaYgjumfj2vN/HydPPqSkQO/FJqF8tL1lBF5ANvgN1Pt+Cd9fBx81+GyDXYCLrbCUwGi2cqhV2gkbNYohFPzbJAMrSVcCnfxL0YfhoiYbAqYDFm3Isg4YrwdepUdAcNZAmvQiSzcCdit8M0AkanisvyDRQGbr8XO7oKbufq7cbhT3v1OH8JYoAJXuK3VzQsQoit8qbpVWTkLXZjFXHpV2NBqHwLRdgmrXRUA2F9Z0sU0XCVgqW5SSmOaMim8t8+44Szv1BOXB7zICJQBu/fIYcwDML6pPdFVKKEi/4NcWr8Ajdz6GFc+uQv86EiDwuC6Y6nB9cjBTasxOWQjJSKilyjO9LOrCwlRCi3YgmZw0qheV+mT6uYpftX7cyyuOYgRYwIrLXKQGmyKXZMMXXXEyTrzoWHRN7FQ7TWuK6iZd1NZFLneA1j6K+9rrD1EALPWekgGWjVhAUJO63KTt1r0E65JeXPfUr/CtxT/EGtOPhPwqbhtkWCCpWgfm98zC50/9GE6bdTQmh5IJZuYGtyhqCn4QsG14QMOkuPWNR/Cl67+KNe39AAEzuisWnVM6XLEUwlGbc8BWCN4TMKRSC4LC1PebBEAaGWaH4/Dls6/GJQefBYLldH6qY96GGl7ZvAKPv/IslqxchnW1Ldha78O2Rh2NLGHKPWWx28N2dFar6KiEmFTpwTEHHo7DDpiLGV3TMNkfz6TjASR4Ys2LuPbef8fDG5Yh8WOSKmf1VVYl5d5xO+NcKkWb+2RTdJFEuqivcQCTBOiqBTh8v1m4+OgzcFB1Ksa1taO/MYjX+9bh0deexZOvPY+N6SD6gwRplCE1DalpLtSwye1J+zCasygOcdS4g/A3F/weTpo8rxTB2usNQ/mAe/QIMF58EYi/jf7NNyHy30CAPqU40y+d8j6JYnEvSwlKDnnonbFRIx892YpEtI+D3KrXIskNKX+RVkJExXYyDQQIA1hbRWYrrLsgPkQNnjcAj+prneo9M4jCPMvNHUJUgIqhpKESlrFJAPM+R+1EtQyHALDjlCuJSEUapfUo96TnBC5pVoxHaj6AsPMqeNFCwE6ApVZRpPysNl00cYofKTGTyuMSAI98tY7siBIAj2y8dsW3xw4A00vMqivDHD36d8PA1A3u+dn9WPbgS1jz8npg0GfVVHpFKWYlr6MYZKY/a30JOcH0h4Gvl3F9IAPdvCZYALA0PZcXvPzsKSOglFauwcxQRw1zjpuFC75wDqYdNiVX3HUBy4SiuQRqdCeU/bC1G/aeMrLveZ8cXZcSA1Zdd7VCmvKV+l/JXNL7OOBleHbjK/j7+7+DW155EH3VDJaEmUhFlEBelsJPLCqUbZ21AJ8/8SNYOO0IdAftCEiVUv8TsQ+5WsMQCI3xLw/fgL+97zps7opZHETYuFr/yzs+hcOJx6cKXUUgWXjdOV+cSvSbLYpHWUyDIzun4vfP+HWcM2chui1JdZGIC8lBZSzmEpsUg2jgtY2r8ObGNVi1eRO21QeRZBaRF2DKuImYOn4C9u/uwYHjpzPg5bVnRG2ThGDqJsNzm1/HPz7yQ9z40r0YCGMO6tmURK7kXnJ1+vecnGFfYKaERv/pIQMLk0jwQsaEnihElHiI6kCnV8GUifth47Yt2Bz3s45YmiVIfIuYYwqJZnqdjB8JwVB7OVkT9FCkpF1phDhl/wX4i3N+G8dOnF0C4JHOW/n9cgRaOQIMgJcD2Y3Ytv4/0eYtR4DNXBLimB0iGkWaGs1gF/c3d/e5U0G6kT+ss2GiNiE7kfP9pOe7YyG5EilGzLrrq1CiCj/lgoMKosWBaO4jTlNGAHDTzxTRxLH4NFt4cgBAy1BcAJLBqshvcPtNVq7wqKNKFdYegKDtAvgdV3GvZFB7PB44okjLuDSz6fpsrPHg2vUJCB6rJx+L0W71NUsA3OoR59I4V1TR+otnlPHgdh2axeWXlyJz5AhSdsbHppe34KGbF+Olx17FhlWbEJE7ScfEGQIV5Hcqy0KDISOoQkeGALDL9Gr/XXL+KMqnBr18o1s/76O9IqvhsjaacH6iKSEu+Ox5OOyMuTCdZJ9Fwt/FKqmnM31cTzsBIaUJH9X4O6DLm6aIQYnj4dTNBfkyJPKArSbGrS8txtdv/yZeSdagFlGbNKfASYA1hk99tq2PjnqAs2cfh99cdBlOnnQ4OtMQHrVE87gCmLddeqNrSLDRNPCl//hT3LNhCfraEn6/pc0DibCokBXfHReyNTOWbtoLAJjXA9V5Ub9x43Gboyj1cEg0AX905mdw0bzT0JVVOYAiZpJq5uQE3HZLO0Q3qF2mjgdBy4BBrkVgDQJtHSLOhrZWshnqvsVTm17HNxZfj5++dD/qEd2vKk2LmKfYqNEE6IgAYSKkGQWAmNetFMGMGTashxAEPETkzHEdNNVIk0q+1kgbFvMSBVcKVvBMqDPMNG+aa+5lLL2NSWywvRHi0qPOxh+c/Ckc1jmtBMCjetHKg8oRaNEIcPLhdQB3o3fNDeg0z8Lz1sJSqQS981qJwXW1LCBJjFlVIlbNgJ1jqYzuOXOPlW360ASGCJ46gVT9nWavXRmds8OuzjX3CehYzu5KeyHp/tBkkbm7HTsYqM/DOFj2O1bq5hsjQEwt6TIiEgmcZXsdoBFPgeefikr3xUBwBpBNkrJDbi2o46XBa9dpTzZ3B4DpO8KuKr2n0a3ZHTmqBMA7Mkq79jtjCoCJDsk2mFmIEtFztDpuJ2R8mNhDsi3Fk/c8gyX3P48VS1cgGcwQJiGiNJKaNKcAzf6iRAHFEEqmUH5fNJRNqkf5Qu/aBfV+no23Iq0DToMY8885HGddvQg9s8YhpjZUDICFhuooO5z9p96DmhYu8e8oZ8gV9zKmVDXkHABr/avG47l1Dvpx/TO34n/f/h/Y0l7j7C1376HMJrNzBQ7T/1VthK64gksXnInfOfEyzKtMofyklDnQJp5lCIzBIGIsyzbgqr/+HbxV6UV/KH25WdmTALPINmsLIspaSt0/KzYzSN6OCmnRkWMBLINJcYgvnnIFrj76IkwLeiQgp12TpM5KHIGYM+LOWaI6WO3dy+uUTuzxLZEDmbdvo37kNkGvn+CON5/B397xbSzpfR1JkDIFmqP63BJJgoGj9TiYBePGgpkuVF6SIVAHL/U8ZKp27evzEZylYczI+WViDh0jFXf03tBzUJCAwxHcs53sN80jEKY+umohPnP65fitoz+COdEEznSXn3IEyhHYPUdA+gC/BeAp9K7+Hjq8R+B7q0RU0NW50jvvWt1RsIxrTV1tqBrFVj+ec+XUp8tbKjlRRmejWQdBDb9WujJkVtKha6XJfc/pP+ccuL2uEDQd6ieOndcoFHABvAxIMwXA3N7RIvUlZOxa+8VZhBRHIWr/FLy20wFLraHahdXDnRc0s8v7RbPV/FAA7MaxLCF7P5d6CYDfz9Hd/rnHFACT4eEelYxODNP/5O/y0dJ8oVXWLTa+thkP37YYy59+BRtWbEbUqHKW2Ikc5a+n0p2bKrVyLs4UN5UCcppl64e9vOK7jYAjJdCGVCQoULsjnmsfmDizB+d99mzMO+1A2EipubwfO53nAggmNgFjoDHasPfw6WamXL7zKvFMg+X0DhNBmENKmgGOjcXS+mr86+M/wfcW/wJ9bdR+zGoJqRb2FuuzU4uKjTDZduGqoz+Eq469CAe0TUIb9W2m8t4khR8CW0wDP3jtbvyvH/0DNoX9yCqU3CRisoeEa2ebzo427GZGAOeo1azkvbmdjeEAuIBOLR1Dd+rjhEnz8P+c9VmcOPVwVFy0nSrP2La4OixJGMiyaipYi/YWo0VY3yPNPmEuMB4k4l2MVwbW4RuP/xg/evwW9AY1bhUs2isE5l0d204sHPKDPKL/S5kJlYPwXHF7OQ8ZPTP9lXQXuIxEWDhscykYqTVx8lyUKdCexh45StI3WG5YHKlq7GHCQIQ/uvALuOLwczDJ7ygB8E5MX3loOQLv9whkWQLP2wjgVfRvuAHV9JfwvFea7SeVQEPtysUhIwAswoH8z6Ki/vt9s8Xz57kMZ7PyeDdnNB1NWgg3zd64OeAVb9PldgXrsRF3bTW1tEOvmXukjpYzRvhXvZ/8fjnJozXBTqSMQ6hcG006ElU0sqnwKmch7Pw0rHcojG0HPApe8gahAFjErzhe6rbQQnmL65usu1wrZ3qfulYJgFs/3WMGgMX8OJEFNUDkWEq6ROl/9JpSlFL0V8hZq2+OsfTRZXjqnmfxylOvw6tTwRrZbJFwl3pPojtLTaIow4q5y1w9sEYOOVM82hRL6+dqn7liEQDzRqsRZ8YUJkUapVh0yclYePmJ6JzeoRtxMyrdhL76N5f5a/5inxnLXfGgQwGwVFQJW0zAFfcgVABML2vDZHh083J845Eb8KulD2EgIqqygL/mR//OOIraEfkMoqb7E/GZhZfjivnnYv+wExFTdlPUvRhvmX783o+vxd1vPoVtXg0mIEBHbzcB4NxLU7EWyUoL8hVRPHZ0cvEuFWvmXzedH7IlFethfBzhqqMuwMePvxBzxk2FVAJnTOslG+WyBWzFNHMgkFAywewjpZIhTj0fsXTh4qzxpsZW3PzKQ/jbB67Dytpa1img73OG3Pc545JT70Y7gap472sWmVpSideqtlXxq5ewqyQBCvEEC1ln1/RSXC/OpnOGWrPt3CNZqNFtcYCDkh78j4u/jHPmnoBO7u48Rp7iaMesPK4cgX1oBIjp4Xm9ANYhGfglsm3/ijBcxtoseXyL9lyXYyD/KiWWlRgSzhSPxSvudE8ZsTXNmkTwCllfFe0Su6/GjX+vFcSOFZibOVcjTL/Xzuh6/vx4t6WMwTphHzYP5GpXkyyUgCSJKDoVbN7jQqTZVKT+8Yi6zocNz4DFFGZVNrPiHP3V+t+8wfHbaN/NXbvMAL+f014C4PdzdLd/7jEEwCIpI/4YubCi4Cc1avKOspIz03T0Z6T+bD2kgxlng+//2cN4dvFSJH0p/AbRpQ0L7LBIFqmfqsPrKItMheaaYHHmyohW6xfcu12xmO3NAYYr+JHJROw1MGXefrjwt87DnGNmIwuJNeB2OPXeuX7HrazCmqKLl6zMEU96EwA3nQ0HgElqg8lTeQsiUWq+b+3z+NuHr8N9K57GYODeORGvUzilzosEwngrzoAoi3DwuANw9dEX44JDT8HkShe/z1tRx4+X3I5v3HsDVtutSKuEm+O8plUr0/Ts5JgNKaRtOmoMDHUInL/kUJ8G/uleqmmAGbYHV5xwPi4/5lzMbBuPdniIqNaYnnUIl75gs9g3pIwp9TjX8TIh69UnJsP6pA/3vPE4/v2BH+OpDS9jMEqE9SJNHTkzy3W4Sg8f8WQpyHUOG9EVea7Ea307AGa0XejzmTu0xRdFZ4zv0eN+yXI27a8NoD2OcO7kBfiD06/GMVMPQRvnf8fCOx7ViJUHlSOwz40A1++jAaAPNrkbfRu+io7qC7AptQMSJ4x8JRZGZrqtD5/E7ziopmVlY/GK5wDYGTQ3dcX2SC5fmueD82CoGEENCOYAWvzPHBw68KwblsQkm9oyY2HaigCY74QfkfxdYj+J2j/PDbV9svuhkR2JsPvD8KsnwWI6tz0iccTCLp5vhCJg6SbTKX4LQC6GrcdiuveVF7MEwK2f6TEFwJTdFUzCHTkVlDq6shgwVpfNhQ20uJ/87Qaw5Y1eLL71MTxz3/PoW9OPoB4gMIHUsFF/TtXJY4n8vL2362dXvsqtX247dsUi+OX5Z0qoRJxte4pTLj8Zp162EG09Vc3+uki0ZPRpY6dgh8y6ZOzyTwmAd2wSCt/SgH++57vEKgcZLBGQubg3bx3RQIbbVz2Bv7r/P/DkhuWocd8I+R5nOvOsKQW0aH6pLjYVDG19tKUVzO+YibPmnoQTDjyChZheXPsGrn/kF3ilvg4Dfl06VXB7H53QQmRfLEhzTShHuZmAfocdnTOcmiGlTHF7HGJu5/648OCTcfkx52B21yR02Ah+U9dZxsQpgrn2vXR1Sy3bCLrTr300kGJLoxc3v/wgblh2Jx5743nU/YSzK8RK5rVKwbuiXkHxPkcya8VaZxfYd46cq3l2WR1V78p9v7wOrgnqBYyTHZZMColgUTkCO9CsVm3RQXXTx38Ynzv6EszsoBpuUewvP+UIlCOwe46AAGDSyKAmb4+hb9NXEHmPIcz6YChkx90WXNaRqM+R2GtuCqcodCxecbWXRUbR9k3lcEPv0K4TbhRgLyKKRfCr4LmIBxlwEnWYvjo23UMEtjuKczOPm6iKM5ci0QaW9qCB+TAdH0TU8WsADoAFZYqpCwFtnC5hIC3s5KPCYfx3DSBrdnj3XL17312VALj1czqGANip7Cn9WWsQnIFxin0ptUuxATxytLTegX00ctxioG99Pxbf+gSeuu0ZbHtrG7wkYNeLa9YKWQ+pDJXsj1A4m/SZ1g97ecV3G4Hhtb/S8zfj7O/0I6bh3KvPwNwTDhSbXVB4JHGeHCxzBFcpOy7r5/a4cvhHNALbA8CuXpQAMDtRCoDpvW3YDLeseARfue9f8GzvSjS4SaFlESbna5BzJeRlKVcQ4Ec/8kB6Zp1xBRP8Thw0dSb8IMTydauwZnAT4orU0MrrrGg1R+TC+miqfYqDMwS5b+/JHbhju2BUpMvAiy3a4wDTwvE495AP4PwFp+LY/Q5Bj9+OiEsu9PzqQ+R+FAfuuGaDxb/6kWBlbT3ufO5B3PjMrXi+dyXqkQTiSFQqI8oaUdNY+CrhZ+N1vFP9JgtpbnbkFAnzOaWOnj/NJG4+/s3ss74w/C5JRp2FvijnT2PGgN9wfXNP0oG/PO8afHTeqRjnU668LC8Z0UtWfrkcgRaPADHwuAAiIXvwAuLat1Dbdhs6vbUw6FV7oAkDslEZNXSTHrtSMKp2pcX3XWA+F629AruhhTY5RZpVBYXuq1ZLS2XczTfR7tswvTOlmgFWZcBWP3Ves+x2TtlvaBbliej/+7aCOD4Qpu1SRN0XwNojkaFbg9Q55Um3xSKQJ5/ZPTn9nM5KLUWHZQzGIuDR8pEemwuWALj14z5mAHi7fqimUpwDy605LCnAUtRKHcKCUh1naxKgf0M/nrj5adz/kwfQ2BwjsJFk/fhldbVt2kPW1QSy7Xapm9YPfHnFkY0A1/52xDj9ykVY9Gsno9pTEQDMdCyKimqAQ3e8puq3i/rq/lga8BENfB5DHxYvkr1SMsCSn6fsJSM4BsC3rXwEX7n3X/HM1tcQh5qNLQI6hxYJFNPfnTq0dp4gsSYKZdH77fkh06pJyElElyljrIodhdJfbUnLzzd83y5wr3NHyTlHHNAnFMctnKjGVZwJiqaT7gAF4DrSCMdMOwRnzzoBpx10NA6fcCCqZJd0PYkwljiLHJ8jcS4/w4akFw+tXIJfvXAfFr/5HFbV1iEJCMRrUTDrFoQCvInSzSJU2suxCN5HNGtF2+YUsPP0MCSpxgAAIABJREFUtMybrzOrGWAODOYOrWR7mwXBFJxo2koqQ6FsOektsDOWejh8/Bz8xdnX4Oz9j2TRsLLd2EgnrPx+OQKtHQGCThQ05pibvxLW3oat63+MLm8JPLNGWuW4W+J3XsWTuD3OcODYwnsvbkrbuY0h2WCN+0kQl6J+LvJH9kyif3lcvBDIHP40HGp1AHEMfQipCKNEjsvkEnMqZap6aquw2XR44SmIOj8Fa46GRQ8y7vs+rPrLiVDmm2AzF6wcLakNzjdSNzhj+PAtXGJjcakSALd+1HcvADysJTGJMWjAjul2HrXr4BI7apGkOn5UFxx72PDqRtx1/b14+t4lCBsRQgLB1BRdqbPMgmUnVWuNxd0tGPLWD355xaEjMLwlNWd+uVWWRRZkmDp/Es77jbNw0DFzYEPKGlINufZ3ppZZ6pDzXlew00KGpyrRUsRhpGtuCIms8A8JMDgATFlAAsACipMsxV1rnsJXH/g3PL7mBcTUWkd7yObeRq4yLGUN/PsiqM2kjZFDqx716qU3thEj8AMRl8q44aFmI0gqXvraclbSaaHkDYuVvqtAL2e8kUukjC8WgnLeEGeFJbBC4lRBGqAjCzElGof5k+fg+BnzccSseZgxeRp6vB5u0yQsE4tBW8Pq3vVY9tZrWPLmMjy79kUsWf0iBqsWDRK8Ytow576brBRGoKm266LAHz2X61c+0llzY6Ln0Ay5ozCT08eqz5TOdTZ3CODVUc+TyKKgnzu9pARLjmSWgQjh7UmIjxz7QVxz7OWY3zGDf1ayn0czZ+Ux5Qi0bgQkd2hgSAne3wBrX0B9y0/hN36CwFvhSl75hriMjGxWoURDttgxAETa7sjlPfPgZj50zWyu8wXElBUyoPxPibayFS7sNRLFzNO+oqFAcdEcII/BM7tnUzvNmhc6JySeYf0UjWwG4J2JateHAP8kWLs/gIifsEl4pBM4Wz40I8xJci0fokw/tdJze5oc4zbHMXz+1r0eLb9SCYBbPuTk4w1DnS28B2k0LobJybAXK+7ZR84prvoCqhHiJt6Ud8p8eImPdCDFM/c8ix/+3Y2o1NsQZRV4mfZGU+ErMZRKzeNalpIG3cLpbrKmhgHUIffAm5vU/dLfiAHAOKAdOPHDx+GMKxeh0l3htjGJSXhDJmecslLc63To3qdqxbLOtCK4pY+8p19sCABWXCVOhWykDgdTnSs3VjCUtE3xwPrnce3i7+KBVx5Hw08Rc09fFY9isJflTDIGma4aiRWZpS6NM6GSToVPysOULRaJZFg/QKrZ/7w4lQEw526RMV6W/kMuuyn0XY1vO+DMbGBxEBgAMyh0PoJbTPR7LaJglWgf48IOzOqZgqldEzHOdMDLKAgg7YGIor2x3ovX+tZj1dbVqKMGCtiTCBZnEqiAmfsTq6NFmgWqhi020Snh74qCdW3toXiXxoeFbYoguDCvQ/IEkjZpRg7yd0scJ5qmauJjWtaJP77gC7hw3iJMMh2slD0WfvGe/q6V91+OQOtGQGxRmsXKsBuAtetgk3uRbPw7UYOmWpRcPV9bvynLpQl9Ww+Gco/V3ZszUznIzXO6wgAsgFnnb8r/Nnc3id0OBXhS5yylOQyAnbdajK63bsLyW6a7dDuJSSMYU0XqtaGeHo1Kz2/CC48H7ARYVITizsiWNCboFJr55ueljL5mxLXXM+0/lpkBNPWiii20d1fmVBzb9374PIb6tq+6ALqeryhCnY9zYf9p5unf+6J76DdKANz6iRtzACxdPF19buEtYDalGi92HMUxJeNHzrBoSEt9sN/wgEHg+QeX4rqv3YCoXkHFVrg1Eh1J1Ely+PIkxxjqN7R+ineTK7oxV4uY9xbU6KujF0lYQqlJHpGUEqRBihmHzcBZV52OuR+YozWStCkJNZPrDR1VZzsA2BG5NN+2mwzInnMbzU3MqWsPjZhLMlcH3pDacYLFG1/C3y++Hne8uBj1IEHsEehSYMSIVI7wLMt6NKnHHKvQFz3PxhLQFl6wbOhkF5q9ffNofS7+5Op4m/jNUZMdGBbhE5cXEOeOnYri+lFKdx5V0e8zoYx6F6ceAuqNqYCZVqKE8gy3faqHpFqesKUyPmW4HbhVZF94PmE7i+hfM4qzi5xLh2H1XZNIvwsuDluHQ5xAVQPloIC7d3WmNOjUXvdw7qxj8OXTP435+81Dpw2JAD1UJHvPWerlnZYjsI+MAHtGSNIEoV+B5ZZm2wDzJLIt34CtL4YXbkGa1UDsGzaX1DZJ4tJaHbGL7NMIR7wJW/O87hC2kGBbtx8Vge724FjhZ7mDOASBMYAuJoXHrHUmG23Si2jq59iMBAmnIfOOhuk4D2Hb+bCYofW80l0lj2NyKzxt78T+EgViFdbnVHGnAO20eYTVJHsyjYt6UW4duLlza0L/7b7qGp0y4WhIVJS+IT3kCYgrRs9DEo6glAN29h0crWuEC2YP+XoJgFs/UWMOgJvgRL1Bpinre6FKoxyF07fYsJIdFwKyw0p96Uwd2PzGFtx3w0N47PYnESUV+KmIYRUBcNEUjiyO1fqJ2euuqBkoZzeLAFhKEgnYkO9PNKsUSdbgdqOplyBtt1j0kYU484pTURkf5aHYZmTXGevtj9rbsph73eC26oFk4+X3jkGV9BRU/Kf03QyxifH8wGr88xM/ww8fvQX9UQMx0bQYO7kVQKBW6mz5rHl7Qg1F88ao3xXlurfT7Yb7X9ub6KLP804LYaQLRL//dh29oTfkKGU8O8VfveP13jlevtMzXLymO9n2/FfnZBHI5xpAKhCktLFTVffFCbMegsTDVNOF/3raJ3HZ/DMxIehCSK1SDNUH7/QdlycoR6AcgfdtBCTTR1oKHtFkiSljYhjzEmzjJ2hsvhmB/yJgtnB5CrdZpzY7HESjAJ4y8sb8Pd+OzRxu63b0Ht/FRjIrbaxpLWybyf4SK460MzzEaTsSOx+VcZ+AF50FYA4s2gr07mItEIFfJ8RBcyi2vLg/yTargDdfe843L4QeVDiSWXfDNrgCTlYFHtm/hUPlLkffilXbJ+DtPdG4MPeEYZ/QeRZurTkn4X17Kcb0xCUAbv3wjx0A5nfMtSQSWh59OEqkqr3sGGcZPJ/qChN4HkUiifuqsSR6qRJg/asbuCfw0odfQn1jHUEScmaYe5hx9E6EkpqSDsNf2dYP/D53RReG1BgfGUPWBFZww2aUVL65pSxl7GOmo6ZeiplHHYCzP3UGDjxulrS/2RXM0H1uAnbygXX+6F1qAmDZuOgjGVZRP068GK9nW/Gdp27Bt27/PvraEzSCVBlm+u7RBkrFtW6LdCodXEjswG++W+7kzZeH7/AIOO+F1Lg56yOK27kyu4bqwyxERz3AhfMX4bdO+jCO6ZmDahYy68bzygzwDo93+cVyBMZkBJRVRzCYq4y4dwZg1sNmTyHt/TnS+OeIotVI05QZHZR5ZBhD5RskUlBmEVo7c+wzk19LPm0C63eiVpuJavs58LsuBzAfwDhhY7kSpSZxuwlGHZDfXgUgG/1mxKAZXlDNHdnth/1xw6B7Rn5+DVyzDy7aHLKCJJjKNdX8c2Ff8YokQJ13GxD/nRlUFISRYqXWjnkLr1YC4BYOtnMtx6wGuBBkkhqLZp2mCC6oY01RIAJERJUkuiGliuj3KTCwZRBLF7+Ix+97Em+9vBbxlgRhGsFLyZhT/S99tGG7vn5CtS3QJ1s/5vvwFXUuOLpHrVSI+uraLNA0q1iDT7R1UjbMYNo86ft7+QdQGRcBEtcoP60egbcBYJor945JXNlTahbVwG4wDfzo6bvx9Zu/iU3tddRYCbq5nZIT5ZFSsusz6ZwpR8FV2m6+F++9+16rZ3LHrkceL3nGmYUXKONGmyR7NkA1DjEvmorfPeuTOG/eSZjkVRFkUhdMIl8i171jlyq/VY5AOQKtHgEnDSnsOgYX7JPVYL01sPHdqPf+EwKzDD5R7Chb58g75H/lTJ5W3/c+fD3NAJN9jUlpwk6FweloG/9hAEcD3kwAFRkgBcACVim0IU6Tc7sdHBX42dyXm8Hnt9OrcrZmniEuJpX4otoSUfxuKZtJtVMH+X5OtJSgMIFZcubIF/dYP4P4BZ4JOMDi2iqmHHAnhRE6Yu9urVcC4Na/22ObAS48b05n1QyEBhuRcZN2Un0OhDFhDRrbGnhx8XI8du+jWL9yI7as3YYgi+BnAf/JUissEU/7/arEjkSWFAAXNQ9aP+773BXFeLp2Kh6CVOgsCXNptVaTJRmUEmsyJH6KaYfsjws+dy5mHzdD9Br27jKQ3XddDAHA8vJwLawGeZmtwarJMsfbTIbbX34Mf3X7P2NZ/CYGIyd457IIHNdqAmD35Fr/UOxQVlRs3n0HaG+5M3WGaB5SEZhjcgYbVBJS8REmAXoaVXzm2Ivw2ZN+DVOq41G1BgELjhkSaVAF6xIB7y2ronyOvW8EuJyFsrs+lZVJCzth5Q3AmCVIBr+LpP8+ROYNeF5/vklLqZJ+f+8blt33iRSrWoRI/Db0J3PRPf434YdnIsvGw5iJkAxBU9Za8qoKKIdlfCmjzwJXRVo0AVL1wflybMLpb6mWwcjcc6maHu2+wqCae0QPAqjp/w4Ctg7LQRT6Q9lfJ6hF99oOoAvWjodFJ6wRVhnle6VTgrh81PXl3Qvddt9p29E7KwHwjo7UrvvemAFgJTzwS8RxHafMIoEkLfnLYFN6YTyYxEMymGLlM6txz833Yv3r69G3bhu/Ux5CGOp7QvXA5LIFobRIUWKFSPRI3SIDYFXEIbali33tuiEtz/ROI8D0WSPtiKh+kOgvpLzb1AKnqGEqwUvPIGlLcdxFx+L8Xz8HQTfVJFJQo2yxMiYrjHdFydY7naq3AWC+MWJrJKj5Fk+ufgnX3vsd3Ln6CQHAwqOT/VkTwlxONvyBVAi6kHAos4ktm3QJVDkfyhhiaujFKaubWLTXA3xw3sn47YVX4AOTDpW2R2Rb00SmmN/RMlLVsikrL1SOwKhGIEOaWha5Skl3UmnOJIjlmVWw6b1o9N0Mr/YAwmAD15tRooLLIUi5Pm+5MKqLlweNZgQ4aNyGupmCoO00hNVf5+yvpTpuE8EjAJzba/mL/H9xdoeEJAuZXMdndzTl4q2JKnQKjxpG896ggW4W1KKfUctCyk7VYUw/kG0Fki1I0y3I4l5YOwCDATTiPljErPtB+4rxQgRhD7xgKjx/Omw0A8B4ZGhHZimTTSrW1OFD7j/vwjSacdsDjikBcOsnaUwBcKIqcAEJW0kTUf4Q7YHBUpYiRATUDfpeG8DNP7wNrz+3Cts2buPev4gzhAhhqS8lKUNnGVLKQvjU146iR67oX1qhEPhlerVUK0rf0jJJ0ZJV58gyrNpMFGgefKrxkJig1GqLgXWCWD2H9uDMq0/FEaccAuvrvIqWf/lp9Qi8AwDmH5OAKHUpKkhixSbFqtpG/MNjP8K/PXET+ryGOE6BzPmQ4mGHr1xFsBSfKmPatQtq9QPvo9djcRPK/Eo9FgvgkBtCkfnUIkp8HDvhIHxx4cdw1qzjMNFrh298JNZyIyzLWg2BgODSuO6ji6h87D1iBDINaFIg2iagnhlsernOdACeWQEb34Ok9/vw02XwCNx4MTM8iJknWbny09IR4D73E9HbOAjdkz8O450Da+fCENuRE0mSAc5LCOkfQxjOmkbWqRsKeIfOp3haAniFyixA1hjK8PYB2ARgLZC8hTRei7ixHsh6YTJiCwzCZg0Bxhw0iZFmg5KIyrS/MPvfEfe4zDARxp+JSudxsNHx3MPYohvGRvkuUgLglq60feJiYwqAU8T80gacwZWXj5xjan1Dq556u9oBi+fvWIbbf3g3BtYOotHHlQIschVozSgp2TmAReBXCupTpcvKCy91xQUArD05Sx+tNevcxSKF3iIBCZY8U34rtzTytF4kM/ArPo6+YD4++NkzEe1HzdzlDB7LUZaflo+AA8D6jtJsuECF4ylRi15SdnbMiz408O9P/xJ/+9B12Gj7kdgUWUCgyqk6b68OgVLDCoDlzRUgVfparZnyHADTBFNdlrSgIu2FqOFhVttkXH3cJfj4gvMwOexChXqtay2/9IrUtmQsolVOWmsmrbxKOQIjHAENXBJ5I9bAs6FWSLwr035Lvlgf/GwJssEfINl6Lyr+m8iCfq7p9HzKKDru1givXX599CNggTidiIH4KHRPuxqedypsNptZV+QbsUhskVI1hF4lejqu3JC4ePLHfSgAkoI62QMNyegybZmyuzVY2wvYTUjrBHZXI0tWw2A1fKyFwQYAm2FsP4whBoE0QJL2pVqKKDVPvJdIiaN2hmC6cxuybBIycyT89vMQtH0AMAciy9qFwJ03YR790O3uR5YZ4NbP0NgC4CyGx46S0OwoQ0SvTZzFqPgRTN3gp9/4OZ67axnijSm8OIAfBNwaJ0szRLYyNNKlHA9HtWXl5yGN3F237wLHsvVjvu9ekSk4mnlnw0iBDOkzR1l/nkxeAxkmzujBWZ85DYedO1eyvwSWufakdKpbvoB4h8y3M1V0JADcrCHI+/hxWw36ZKibFLe+8Tj+7uHv47G3lqHmZ7ChzG/Oqx1e4OuKf3Pnqkmbbvlz74sXzPnOGoggxoX1EDaAAzAenzr+YnzihIswI5qAauZJkFIE3LXXOmWCpeFFCYD3xQVUPvMeMQKu0sHLkJCiKPdkd0Er4kOTxSe21hpkyaNIt/4cXnoPvGA1t0ajjGNZPzYGM21pVnowGB+MjslXwXgXAskcZkwaArcKaB38lLwwBTXEjgtNy3KHDZljOp/4VAR8DdfvboPBRsnu2lVA4w3Y2mrEjTVARr8bgOXvSTbYmBr/4ZYsnLxiTl8+OLzU6FpU9ZYBQRoynZmVrFk4k8QTqYQxQppOgRedAL/9EtjoQ1wbnLH/R1VxpQr0GKy4vfqSYwaA+dVTx1rFRaX4nd4M0ltJDG765s+x5I4XUH8rQYfpZOl9qhmNgwbXgvox1QeIu635YzYEHHXStkdNRXetM861+9XB26un9/9n7z3ALbuqM8F/n3NueKlyzlJJKqmUVRLKQiBAIJCMTTK2wd122267x/bQ33hmetxmpsfTn+cztsdjpnEEN2CCDQiDAAmRlEGAJAQKKKBYKpVUuV6894Q937/W3uee96pKevWq6r60ryhevVv3nrB2OOtf61//mkE357smCIUHKBgNpJCSjF8hqs+ksksMsp5h62Wn4R2/ez1qqyP5LBWHJfsb8G/3B/UQAKxrTmtzFBtXSusF3HKYUuR4MtuJv733C/jkvV/DYLOQ90C6XcKgF9uccfFWx9VnFTqV4WHQuz3kLuMuOgoRktRgSdGDd57zevzaJT+P0/rWodey5ZGWk8gUIHNHtm4CYG1nF5Zqt8ctnC9YYJIWcExYyQiS3io+VOLWbOb0sKjKy8zfM6IKXRz4NIx5GFEyqhnHiuc1ybOGjx2rBShSZnsxlq9Gz+I3w9TeDuBMgFl7btdJUzST9enJ/yeo1a4bnf1YM7wqTMVMLzO8fK8FYw/AtncgHX4aWfoMjH0BsXkZidkDg4NO3Iq+s6NGuzriqp+tJ+qwA9Qf1+cD3b7YkvasAFhnHgOpFianyMsi2GIrTOMdiPp+EYVZKq0w+TSJZX7O3adKyAAf6+I4+u9PHwAuA0SiRahbKR1hrsXC4MX7d+Gv//hvUOwFevI+sE44NznSKMUYWqglNen3GzFyNI7I0alx6PjnSqMs6ZRucwjJxKOfMFP+huvtppL8bHOkNNhEAHEhWX0+gKn811zbwOXvuQiX3XARbJKL+rOIJgQq7JTNf0xfrGRjZU15ISsHfssf7tmkpAu6VQUOYBSff/Cb+NCdn8az0UGkUYaIx+Mf3x9QI1/uuO7BWc0Az+GH3jGNy4n6sokB1vBmmdTqL2rXcM3mbfjtq38JZy84CQOoo2ZlUaqqp9tybWSQS82wl1Q5URcYjhssECxwzBYoA5taNKbburLk+BzW37hP74O1D6AY+RLSoW+g1tgO2JEAgI95AKZwANciqF00YZOTUa9fiqjvNQBOh7XLpJ5WlZU1saDKyzqSRsDuCADW6PLnPsDuAvKdsKQ1t3YjS/cgwpD8gSGdmRleilu1YWybfTs6zZQOg0XVx668SqEtV8kkuamGwN6MGWCnCB1FyvLLsxWAvRi1/p+HaVyHgqJYhoJrokQRAPAUpkz4ypEtMAMAsFJtRF2QFJwxI2v2Hz74STxz37NoFr2IshhZlgF1iyIp0CpaiKkgl6nqs8/+Mmx5aIVoteOZ6/9LisbhmoCHmXJCLcDonwJgPmMVADNbRKiUx8wMGmTG4OTLNuLtv/MWLN64QGgzgnsFIJ3QywsHP6IFCFg7Y+fHQYZjXI3R+AMwsDVmWnho39P4i7s/h5ue+B5G4jYioTRpT0CKLJXyjsKLChngaZ+Iwlczssf2phGuXLMVv335O3Hp6nPRJ+BXtDlVzIyZgIL7qYEVhkZnkYblOu0jGS4gWOCIFpC4ozyM6QyRjuqgEoWUBATrBm9iihk9J1TodPBG2OJu1OJdIpY3lzNyM3LqWHans8KgauUNFYsymxHFp6NZPwlIlgCRayckQWaWGRIL57D5CLJiP/JsH7J0H2y+G5Hdg8jsRmIOII6GYAyBcUu6cYiujmN3uV4tlT6/7sFf3eQ1Ol4xW4UixreVmKnZavb+ZYicvrgEwmNkRT/yfAvqPW9Fve9NgD0D1vYJXVtL3zqMoxk5Nsd4USEDfIwGnMLXZwAAppvMxRYhYhujzAA7gP/13/0fiIcTNNCUaZ+TKxnTYeaiZF9gI8JZE50sr35X0nMkw6jAVxa0rqMAgKcwWY7pK24v1MRvp7+b0+MWmkseFWgsbuLSd74Gr/uly2Hq2mtQKDSyCYbWKsc0BlP+cgcAH7LgnDjW+EP7KmDWdmc4YMfwd/d+GX/9/S9hVzSElGqS7sFH1hYfhp22OQEAT3mYjscXxSGOkdgYve0Epy9ai9++8l146+bLMGAaSBC7OLwyNwQACxXaB0j0b4FdczwGIxwjWODEWaAEwPStRBxJO7SSLitlLS7ASVEjREOw9gVkrZvRHvxn1OInEGPYCSaduGsMR55gASYJsgJJo4acLUJNL9ppDVnRQBwvRGEaiE2P7OGehRxH9JkzFJalg8z2s10dGXfauigCOzSo6JXlZ0S12YFZX9skc6HDrqz2VNLASdm7tHQRVBDTf88lpeWtRFo26fFYM5wjtQNoFSeh2fcGJD03wNotKIqFMNQCkuwwzzC3BVADAO7+ap8+ACz3qs6u0iBEjpBrAS8/sB8f+sM/R2/aiyiNpQUHXwTBBL8qhqSk5sMFnbwzpripk3G0PLhHzJX6te6bfX6e0ccDpSXVBBOQ5jJWG8P6c9bhPb//Tiw8uV9FE4iQuCHHWqVEKnR4ddsCHpROaNpbpoArqs4OCHV6bBdooY3bdzyEj9z9Bdz5wo8xVB9FblPE0roBKFx2mbMitirfITXiEjV2Eatu3/J8PZ+UJcTozes4ubECv7LtrXjfhW/DQluXfr9UfOZLVTlV9dnLrHSAsDNeSAHP11kU7nsWWECfqN4NYxcGLSfTP1Tm1c2ZgEh63Ynw0Q+RjnwR6ci3UI+eQxwxYxheXbOAiWAJfOMYNs1cy0+l0vE5yla9wolkttUx7hQ9OuFJ+Se/MTupKp/5l3yDJphEk7QMZPpncJXu1UkmqQ/v+wxXGECloOKEbDF9OBHk0pK3HH3IolOQ9F2FpOf1ALahKBajYGs9tjN1miJzXQA1AOCuraLyRNMLgNmHTrIIqv4LFsHnBi88uBN/8Ud/ib52P+KRmoBgku4UALHHr4e+bKOkC7EEwhVn2tXeu5vl5wIA7v4U0zPqY9VxYMTJrlyJjSWzHy23uODnzsZb3n+tbOgMYvJFiowqPDDqEQBw98fwyABYQ1C+rZUf60hVgV3lPdua7UMb//T9r+DD9/wzno/3A/UCNs/c0leFSpZAJNIpoUBac0/g0Ky7q8PNpVZLI6yI+vH+86/D71zxbizHwrJ1hfjIHa9ZxpgSJXxTxK+q6zoA4K6OXThZsMCULeCTdUYK0vS5S/ZcUbAbmqJkUfndgSK9D9nBz8EUtyOJ2f4mvLplAQWDEUxUA1KOh7b79M/bRJJFGpgsy5akokWZdOP2Z+dP+6c2j63+VtU300OJ5JUcR9k++pEJFb/jslFKs9Qjugyu89PFY6DgaVEDzDqY5EyYxmsR97wW1m4S5WcRZJOKKHdN5HHP8edJAMDdWkWd80wvAKYKLHuDSg2A5H8Q5QatFzP8p3//n5EcqGEgH0CS1hHliddnkJY51uYwsSrRcVFqvzEXwZSV4xpx+ChUWYzvI5y6mGXBl/QNz+RwcK1soaT9alVwS19lhqr7YzZtZ/SbWRk5lsbrr3A5ZbbdAWA+XA37hNKW0rZdIs0yionFpovX4h0fuAH9q3p1s3MZQhXoIHgO2rLTM/gVAKzPM325soJXAsD64QKjyPDQ/mfwkXs+jy89eTdG4lEUQsPi8biuqARpRA2SB065tn1CYnpuem6ctTJW5Q2VtVjO9fEq3EwkFMDiVg2v23QB/vDn/j1Oj1ehLuJ0sa5B59D48AarAFnHrf3cJwDgco50vuUnjycPdHwaV2xWtXoFaPv5JtOldNbVFevs6Do5+Y62/XAXIEwC5z9JvaO2x/MCLH4OSk/yQDiYG/M+3MUkLOAZeLpWdJlomZmnu3rtYAVHbLUzIq1x0tEvIx36F9SjpxCZUaFq6c5dAUVu/QmQlqXYaUupK3OOI5pJjMDUPqJ957SXrt/PSoSqIUlnWtkbmVsSd8oocyf3HVjcGMjAH8aRqw4PQXZZF86R033Wv8bt5yXrsuosuNnB2l9TR5oPoLBrUaufg0bvpbCjIb6lAAAgAElEQVS1i2HtScgxoNfJ62EXAl58rAzQuV5WEwDw1FbDsXxr+gCwrB3dgNtUp3P1nSZNkGTAN/7xO7jtC3eiNlhHD3oR5ZR2t0iRihAW2x1JCySWBid00NhSRbPJzBKrn+OjVZWVLBQ+qhDnrr2OgirWE5cNwqVBd/lEkH/n+SO24pHNnO2Ycu2lNo9e6mh2qKliN9q4rAH0gYNKRt7tgVqHzXrvDHEcI2tlqMWU7jfIkxyLNy3A63/5Spz95jMABgZFfcE5sRLPcJHA8NCcmTOuuhQqkV6OuDQmsyTQWXzxp3fgw3f9E3429BzGam1kpG4xGCKR6xi2yKXHJDMPWucQ1OqmNuCK5ChUI0tQY00lw1HbUagbk3Hs6hS+AZptg239J+MDV7wX1556CerM7NpI+rX7L+v+yuCl80qcQImEByuOdPW65SrcvChha1F0jivUu8NE+YX5oQwhqkwrAOa56ahHyKUvprjmmuGARWKAhKrxrvWHTCNpdUoGEedVjkz2IhXxkapmm8g+FgDw1GZb+NbcsMCEbXzCTfFfWTd6ECi+izap0IN3oJnsRJS0KGWpwScXcFJyH5/hKnVppc7Y+w8BAB/TjJnoenqblwftRD47LYomk0Q9kk/b6fvsPTH1l8f3VtG3tBGepnC1x7T2eolgkz6kdjHS/AzUG69Fo/8SABsBLJC6YIu61Ah3Qpv8m7L+5nq4JADgY1oRU/ry9AJgV99pKYDkaTeM3VPdeZ/BX//xR/HiozsRjSTAmEGj0UCGDGmeolFvyNoqcos8z5EkdKA1GkYgHLnsoQdo3jri5EgG91AATGeIGUrpJVxmf+lEagaYPwmANWPNmpl5CoDddiSBAREi87uver9CoSr3y0ptiKvlzdIMMUUQOP61CGmjhTNeewre+4F3wA44wSvZNQMAntKqniFfkmehiJjpiwUL280B/PVtn8YX7v86Xk6G0Ko5yh3XFzP8FGIh7S6OUeTcFUK/7ikNp6udpqyN2L9adF8ANYLfLIet15kQoMAC4ijB0qyJ95x+DT547W9joTgy7Crp1nAZgveuiAOkfj+oeigTMgo6CzRzwL/5y/HvaxrXBUti6sKrIE9utXd0mz+LDJktkBWFAOD97SHsPPgyWlkbhn2lpZNAgaV9i7CiZzl6ox404gYaUYIBE6EmWRPuL3zeeKInc8VKvy/brM11T2tKEyp8KVjAW2AMwJPIWnciG/wSYnsf4mS/sPlEsIhr2W/bBdeWlq/Rz+Of0heb85Bmjs0YV4uruV/1g8vmorq9O0Yg/5JIdw92CCCgRdSHHAsx0lqCqL4F/QtfBxtfDGAdcsu2TbHMHXlUUYW8+sCqMjXnmEmrtxMAcPcHd3oBsGdWikeUa40uMxIZkMQJzKjBLZ/5Du7+yt2wg5JCQh0N6ZSSprl8hsCXTjZBMJ1m/oxiFcmSzNJhY0dOWVgWbAfgKota/83Tc1Rp2mkVxy6CKZoCc1uRbrJTUbLwsvlpNFABcCXrVPYTFESLLE/RrDWBVoQitkibbSzbshTv+r23Y+Xpy7hvei6Wu4TxYguBNjXZkZkBnyOLyWUgCWzZ9n4MGe7f9Rg+fOc/4+vP34fhJAVqDha1Keqh67mTiZtfQabjNmpVAOxpvX6JUlxEaq2BImbP3wRst91sWWxbsRl/8NbfxCWLzkQfItSEmu4oci7TKy1SKvQ39Xx0zy3fdwl83o9koWVMnXI0t/nEKYUL6GVNG0shrADdg9kIhrMWBrM29mZDeLa1E8/seRFP73weLx/YjZf37cKLu1+CZTst9h5miw+3B3FPKbIci+I+bF6xAedvPhuvO+kSnLd0I1bEfaiJc+XaqvkdxgFe+RHA73GbguFAc9UCGWAHAfs02iOfRT72edSi7YiYkZAApi4kLdv0tai67izriFWdKVCgZ9v0GAeAmeF1DxSXIOImLCBWkkOa38iFDl1HUaxBYc9Ff/+VQONSWKwHbA/ARIgUzzDMqoES8SMryQ8qlKuTObe7gAQA3P0FMb0A2AUDpdA9IWBlj1AXXRJhuwS2bfHCQy/hW1/6Np57aDva+1JEaYRaVEfecv3BZOGpQ+Wp0MwA68tnI8c70j4TLBs1o5QCcjXzK/XIErl02U06fKZAnqTIXAQzyUnTmIcgeAIeUTs6GzuhhXIayz916ou4t1H5t2gXiIoa8nqOZE2Ey3/hYlz1nkuFOaNClD6z5IoVS880wN/ubxHHcEb3fPTMjNxm0hZpBAU++8ht+PD3Po8nh15AmyBYxt1KFpJrMi/4Xod2dQxXMf++6so/FJhyT6sElZRgISSzlIrbiS66eMxiYRrjmg3n4oPv+h+xDkvQK/CXnzewzMZLb2DWAru2cqVoioJfbgOaV1WA7EjYLgugYnZFLtFNZMay+QZGbIqRPMNw2sZgNoqD7SE8vP1h/PT5J/HYC8/i6d07MFazaMcFRUMxVrQF+IoOBP+QxqwqPdpPkuJ5hQWnVL0doSerYXWyCL95zbvxli1XYF1jKRquz6mYpzo7vJ3m34wJdxwscBQWcPWZ2Is8vxmt4c8gSh9EM9ov+zZLE9QfY2iLQk1UFXbgRcCvcyLmelHnUVh0Vnx0gu+nLEk+o1k+wzHnBppK7W5GbZeogSJeAhttRFZsxoKFVwP2HMBugc37pfWWgltq+pCHU+uYocPgFuq8Uq0DAJ4V82QWXeT0AmBHj2SmVgCryLCzgF/zCKS/JYwQZRDQ9OIju/HI9x7Goz94FO39OdLBDO0xpVmQPkllOdaqSSZCakiJpbQuWBWIOyPDDdkDX/+u0J9lsSkIi/NE6oz5NVKmszhFFrclc1LP6o7aM4tG+3hcalnzqxwnEel1gQZPGx/nUzoA7OsDuVFyrDle+UCG019/Kt7xOzfALizAVkjsQSh1QzIEfI91eiKbFZIzx2P8unkM0VLRdWgkO6Brcczk2G5G8Ze3/TO++OhteBn7kBVtsuG1JpwASnCwk58MI390o1bqH2jg7nAAWPBqrFlXLuQki7CwBVy78UL8l3f+R6xEH3rAmixSGrn6HEXY1/tLNlczvgp+Jd2vfbvZusILZvH3lIKFdIjYaTLDgdYo9rVHsas9hGfTl/HT3c/iJ888jse3P4U9Q3vFKcqjDHls2BQAqasLFyfIlZblPtskQUu3tfs+lQyIWoMkUt2GJDVYXizEv3vje/CeLW/A+vpiCQD4IGip7eUdupAFPrr5Fj497yxghdkzDJhHpCVSPngrmvgJTHQQRaIVn94vkLhSKUJXjcYFxsWsmjg+buEYWrL/C+MvdrKD9NX4Jvv8LkS7WI4xexp6Bq5Bo3kBgKWAXQJgsep9iDaI+vuq13Bom0V9dumJ53r6I2SAu78apg0AK8Rl5MdRjF0nJMn+sKaL4jhST6IyJQJEWwwwGbT3tvHk/U/jh3ffj30v7cfI4CiysRzZWIG8lSOBA65MB5Tg1ysQujoDAcATwJbUBZOKrdToOI8RF1qQTyBGpyxNeBFAkos8TPdHbJrP6CnhvshHBI501ytJkfprB7CWpdKkw7D1FTM4zQwrTl+O9/3Pv4T+DU0UbIsDBcA+UqEZHs4BrdNzu+A0WyCcftIWkO5VrkewcG5VJCWPDIaNwT27HsNf3vFPuHPnj9E2o7CWbZG09rNgZpIlEaEP8KTNXX6wzACr81AVQVHUqmA1rifSW53BqBpqqA+nuGztGfiDt/0Gzu8/FX2SAVZBskSEsLgpe/qwywL7gj93ctaFsdZbG9SRBldgNGthuDWCva1BvNjai0effxw/ffEZPLz9Z3hhcDeGowztupUMr6rr5yjY0FJanrkAiiiDMhOtGaUoSZDz79xsCLhZN84gqAhdqWBXXjAPESHOI/S06rh83Tn4ozf8Fs5bdhISodxR4Ev3LsW8nHkOYR+91cM3ggXmhQV86zsL+kIvw2QPIx+8CRi9GXH9JRRxSwOf5QOb4nQ+SNVRDAnP81k0XTz4dY+PDuuvA4DVn+9Dka6ANZtQ7z8bcd9rYO35AFYALF+ULK/S4f1LRccpnjYeAIvGjiur8aWMcxkEBwDc/fUwjQCYesBUFCTFTh0rFLFQoD3dn4CIjpAuDCo1a3N2VRbUtnSje8fw5CNP4YmHf4aXn92F9r4Mrf0ttA62kY8peOpsuR11Z2Z/lebcyTZS2TmLM80a0zkqIpDqLNcn1SwFMgeAy4hV98dsWs+oAFidRu0LpzmkqhagKvOXkNVVdbgoXhShnYxh4akL8NZfvRanXbIZtuHgsxNVUM1AL4/DGsQJ7Y9ChmZa58DRnFyTclbUnUWrlwrgUvdpMBxZfPInt+Aj93wWz4/tRBqnqEnje2YKqRoaKNBHY+txn606LIdZL+J08AusAWbmtjBSB7w86sE1my7Cr1x4A05ZtBaLGwNoSjFKJPuvJHsrx1PBOyoya3Z3KB/DUHsMg2OjODA6gt3ZfvzswPP46QtP4bEXn8aze1/EWNRGyr2WeguylauqM19CkzYU01GXmS0xCormsRWGCKWpSBrVn6OEgJdZBFItfc9IBk7YMs8KWE4i7uER+sYSXHv6Jfifrnwfzly0Xuh2nlsSs1rNuuyFgO55WNoy5YkWvjjfLKB8Ou3oEKGFCC8hH7sVdugziOwjAPu8l5rsWhtBrkklmaf+QniOz56p4/dnGU12ZHGKV1IXzN8TFFEP2vkaRPFl6Om7DKZ+FmBXAZYZ36bT6CdjSNmDpD1rgkODqtV2pOpbeiaBqvWzTWoAwLNnysyGK51WAMwNlHqcBKKiCkwvytXWK7UiE4fI5xKZLc6zAnFSEydZSg5cz2/6MOlQhp1P7sLzT2zH9p+9gD0v7MXYwTbGBltoD7eQp7lT/FQajgBg4fA60SxmeQmAmYXwNDrW+hZaC8elnkepo9zNz91bAXBH7dm3i5IWJtKR3fWb4+Zmc3FgNRrM1lOFBBjqy2u4+pevxGVvv1iDgbIZ8nuqrq1asBqEoCJg2dPTm3x+mn427CeHXKMkGwmwfL9Cl6Hjr23keMruxZ/d8jHc8sTd2BsNIrep0FxT/h+zwNJrJ7ymaoES6HrmocauSv0SRLGuTweEk8xiYbuOsxZuwuvPuwybV27E8voi9Neb6E2aldbMpKpbjLRH0S5yjLZbOJAPYk9rH17Y+xKe3bkdP9vxHHYN7scwWmizfjfJ0GJW39Pb5VpU+FCdY3WtpT87919mdAluDdtjOfDr+kSLUx3z2pl1YPbA7TOi16BlMOJ6FxY9WYKTzSL8/lvfj+s2XYIV8QLH3nG94vmccfwVZfUEADzV+Ra+N/ctoAErfUZraPoAjL0f6dCNKMa+hVr8DKVM2ZBMewrTx/NAhyvNlY5qxGvu22tu3KGPmHLnTYT2TKYOkxPWNpAXS5Ay69t3EZKeKwCzBRbLEdkBIKtrtFXySJ2Hjy0ZPpWacEG+zicMAHhuTJ0ZfBfTCoC9XnBZX+Z3Q6ndpdV8h0dvQW6jfFUdlM7CdCos+uU2MLxrFM8//gK2/2w7dj79MvbvOID2UIqRgyNot9tKr85ZC8YMR4KiyFHEbPaukSfJYkqmmD0iNaOpDppSoufj5l3Wy6klKvWFmqVnoq9GoRyhsmeIa0YelgVDHbUcZgFw0bXbcN2vvxGg+r0XK3OqsQw+MPChIjrM/rr+nNWHZXhozuAt5dBL02IH/ePCJPIcpAs1YnLcsf1H+Ks7PoV7dz2CUTOirbGkbzTnlK8lm1W3PGMutizFrQaPVKjTlVZFmoX1HEXpEmRQz5kRjtCMali5cCnWLF6B5QuWItFYlm6xNseL+3ZhiPW8+/dgcPiA7IuixMw9VHyZSNWm5Q9boXjTuFkhmVcf5HD1yp4wWTrK/kvupxPeU1EUZoBd73eP7G0hPY5V4b8mgPf9Z16D911wHTYOrESdBGipOdMzy17uMlTRBHrejBnIcCHBAjPIAp32dlxBI4jMDqSjd6AYvhGJvQexYX1wLKKHCpR8K7UEtmAZg3sYhGf5DBrVV7oUV+ImSSd2anBti2wdWbEURXQWGv3XwtQuhjUbkJl+2VMT1GCyHn34d6rbNOnhSudE5MdPiGoJnNOB0b1Zc8AhAzxLpsssucxpA8BqH9+LsZOeKNeEM6DSkTsvT1nmO+o2eSDmhK5cCyNpz0OvS7R3DIph4OCOQTz31PN4+omnsfuF3dj38gEc3DWIbCRHUtQEBMvGLg5VB3F5ICzOOyNeQtPzztosGenjdZllaY8fO/cgk3pqg9gkSNMUNdbokb6eWGQ2k+xvtAA488oz8I7fejuwwMImznEVZ1yz/xTA8QRoDTpQ1rWzP87HoMPxGrrpOY6vGNPaXgKyCtZChgIHkeITD96Ej917I55u7cRonKEg5bVc5AEET3XsXgkA85ja17wCgF32VdM02gKJvb4TloPInur2R6q5xxA6O/dDUWVmRkj6ryuHo7NW/f7u07KVuxnXL9j1lfQBUOmG4b4rKV3nNTndCNFI89/nv4kkA+vICxH1amYJ1vatwhtOuxS/se0GnNK/HA0hc+teVfpcpRSYcE7mZWBzqvMrfG8eWsA9jyU2KU5RCmsPAvYxFCM3AiM3IjY7pUZN2x45BV9hArkiUlnWAf3OntlT0ZLgxk9Kc1FHjhWwybmoL7wGJroQFqegQB8KKVvLFPMWNZfVrVCPpJOAjr/0C3aiacLAERBcKsGMD53P4SkTaoC7vxqmFQAfjtxYZhj9Juvq4tUdq1D3xqFih5F8XzLZY11NmRYTONqfWz0WGHxxCM888hwevu8RvPT0bhzYcQDZYIEojxDLAneLs5TtVxEWX39MQDe/yZleVEy3KhUUk8ppqdEzCSmSKWySo806obrBeVefi+v+7bXoWdPUQEOkAjz8PNuryJFYF1hm/Q4T8ZvDG2D3l383zuiUgSusjbJ7glNrH0OOZ4pd+KtbP44bn7gDe5JRFKIKL828y1BXN652Tp2jgkEPEcLqiGuqE1KuK82q6qp21GQGESVbaqTVhQp767gS8JI5wxouKWFw6WHXCdypQY/v5V0CY9/r0c8NHo85Y1n/mkHW7imeN+BGRyg4vle7AmSH18k7Yc4BvVkNm/vX4u1nX4Prz7gaJ/WtQJ+UU/i7cscqnxl+Nye1b07NgnAzwQLH1wKeBVIuGdbkU89lJ+L0VuSDnwbyhxDHB7QtjisxEwFMh2yqCYbje3HhaCfGApUMsGVJygDyYiVs/QLUBq5DFG+DxUpYUp65y1Z0W3xHAC2dU7CrmjGJ++lL3rj/0+FX4dlDHOxOnuzE3OI0HzUA4O4PwLQBYLeHdvpFup2xQ7FVY3gRWKe8Pt43qWYGK7bzIg3lW0Kl01Ye8hVGIqUfu1Kln39sBx6+61E88v3HsP/5/UjSmgA6+SiBrmR7tVifglhc3KJWOo9fPq+nJqj0Ui6AOImQmVTqqcfMKEyPwWlnnYL3feCXkKyKRAVaHopMKEkLLE9t59bpIx9HEMkIzuksm3WuRGEcAhtf+0XxpDFkuGvHj/F/f+e/4/4DT2MUbYgKZNlOY5bd9nRfrltGknBxTue4S5oQvfP7rkBeF52nsrKSmPmei0T69kdCXXZCKK6+j3W4Ao0pVuj6qvsWFrqXl71Q3KVUFnPleoQu6UX2vIS8BDE9M8clFNy1yEMit0JrbhYGK5IBbFt1Gn7+wjfiivXbsCjqRY8wfOiY+foy72HplXr+kGGDpLDHTPfsDeefyRYQ562zYBmsFG/IHkCMB5EPfRnF2DcRR48j4vPfMTpcR7yyPj9EmmbyIE+4tpJpEyPNa7BmHWx8CeoDb0EUnweLdbDokeytPktUs0Hqxd1z3EkouicSI5tsheSCqe6J4anO7h/Go2Av7DCLzHY0lxoA8NFY6/h8dloBMEVU1MFSCmxJS3MOW4lvSy9u8jfdkeEn3mWmUXsEyyYsAldubUk9nEGxD3jg9gdx++fvwuCOYcSp1v2KKJbrR6sZ4FjqggMA9tBXf2pPZVXzYxv0LMqQNTK0olFs2bYFb37XG7HunDVAXbS9NQ/DzxaFKn+7jJM6v94/rnjxIS0z+ck/0z7p11o5rh58qB/F+cA/+8wY/tu9X8CnHrgZO7J9aNeyChtgpt3UDL8ezzZ0e+krXq3XKHNxCQ076KZr3NrUIm4tWfA1wFLHpX2RdCBFyI7ZWJaJjFfw7mjHCyfOXY4vRK5OEH6vpscUwKyChNK2Sc6vWWGnXajMHhav5Bb9WQ2nLViPKzecj18492qcuXQTmmgI5ZkVvz7NLcdw9cKaVFBVcmUZySfDK1ggWOBIFnCilsLUkmCZ03i2Y6IIbdrfRTryOSC/A0m0R4Lasqe4bcIVGrhnfjDzrLCAbMVk7TWR2n5k0ZloDPwq4vgKFOzva3pg0HA+fGcHlSd7xPaHWsErPM6OEMT4Wy+/5vxzr44qe7VL/87hzTkA4O6vhGkFwL5ZukibeKqyd9gO4UKXWqFaQC+2mpACrlL+pJZ3QpmJJBUri5MZDgeuTWpgRgy++FdfwcN3PYZiyEoWmK2RNANMxcMIUa49ieerCFaZoHXj5JM62q9Z6/9oszRuI2tm2HDGOtzwb96KtWeshq1L0aHsf0UuctEdTrs4z7RtZ3w0Y+RSNm7c5vD+1/3V340z+iVaWape/EIyA2RjWNaQWoxEOR4afREfuulvccfOH2G/UKH9+HfjYufQOTwAnsyC8XGmync0LKnAVFtUCNFYlmNeOr6+ns+JUxGgks0xrq63yq/2rI7KpKiUraj1XUFyyXqWSUJpACSiCE4lfkgvaSpXc99utg1WxH3YtnIL3nzu1bjqpAuxob5YssHE56wjlr1Eehnrlp/rP5W6LKpir90AJmOyOTRTwq0ECxylBVyZktT/KzuEQS8GkgyGATyOfPRG5CNfRlw8gzgak1pglnZqAkLl6+Y4o/UobTrDP+5ilBa9SO1qxH2vRVz/RZjoUuTCmtGMrrYy0pIUjYFmouuinrd+Rn1I33td9/ROWyzPxenQP/1+PNeZOQEAd38NTBsAHodfx9WgeSP42r8qV4+brOvbWx6g6iD7TKJmeTt+mB7D9xpz1QwSl2S2kj/jIkGURnj8m8/gSx/9CkZ2jiAqSPXIVcrfAeAkY0E/AXAuYG7WvaqXPBVPTxI9/CKz6i5JU8mu0J5FrUDeTLHt6gtw2Q0XY8Upy7T1iSutpjOa5hmimrsAoZYzQ18RvCopkwEAz7o5Vr3gcUvEh60UZXjsU2SpgJksMhg0Kb7y2G3489s/jsdbO9CWEgSfmqyyA2a1VU78xR8NAD7s1ajglb601tcPmAhPVfeOsk7FRxMn1G3LYTyyrH5x4gbkU0QuM+zFn0WIiwBYQas0VTGq3N9fNLF1wVpcteFcvO3MK3HaipPQhwYawtRhf1/ZXERsjRtW4sA8jzFOW9SL+gev/MTPzXCGWW8BVYHuiJj6ALjWlu2EyW9DOvRl2LEfIol3w0bD2l7SMy3cFjIVF2TWG2+W3oCMuRnAaLoezUVvQ5JcD+ACFNJ3XRk0ZON4TQbZSqXml3/4S01/yCNFeUb6UsdQHxO+x7TycaSe2Ov/zFK7TfayAwCerKWO3+dmOACu1tnqMhhHpXNUHG8OryonuYsyAzyxwbZu214KJTVtIcBRBTpOY+x64AA++WefwtD2YcRFTegbqvhcSOY3yWtaA2xyV6N4/AbjhB/JP3TGlWW+sqfsfdfSxpL90e2KNpZ2IowA5ypq1YrbiAeAs6/Yirf96lvRXMW0L0tDOkEI0b5xPd5k25NE7wQA7Bqhu2q/smg0PDBP+Cw5vic4DAB2jbQ7Ghc5VZZUFbJlMuw0Q/iTWz+Krzx2J/bgINoxo8jsCawPROm1JfLEnCRM8ZWP1cq1+7TmPJ0xE8gxRz2o42w6MWPrbVoJPspfubBdqkCoy67RkPTmrVxB+XePcCv/KN/n+LoWaSJ2FcHkToNBgmQRalmMNY0luHDNGXjLGVfgko3nYGVjERqIwa7tKtHgsgzs7+6iLf4JQj6P/qsLqQYAfNRTJHxh/lqgzNMpgceBFOaAyRg5AGMeQXvoVhTDt6AWPwaYQUkilOLrRwWAD5domKf7+rRNOR2w3DbQKlai3v9aJI13w+BSFHkPELFsxe+mPr/Pi1UALKEPQ9+Zu67363200elLuKQHfUP9z0kW+rkyx4c8AODuT+7pBcCver8TN76qozT+yxI3Ern9Spdg+brvHamMPhW1cgJY1MKihL/JBewSAP/gcz/Ctz9zB9LdOeI8RhFnJQ26CoDzWQ2AXf9Mr9rqEzeelOScX3FlS5P75qEFCsuajkiwB7MwgmGZZUlS1JfGuPi6i3DJW16D/rV9Wl2nRXfyojr0oRR2R00/1uz0q86n8IFps0AFQ7lQsesN69YsAY6IzuUYgsUdux7Dn3/tH/DA/kcw3Ggjk0XLucZACR+h7B3oMnxyUw4ca7hFHrLC9BBqVnh13wIusKXDUQawyv1kojNTrn0HoGPdowT8MmKWFYjBAKTBgrgHW5duxJtPuxRXn3QhtizegLqty2eTSBppdBLUctxKC49KnXM1ja1ZieoXu2+xcMZggdlhgU7LSa3ppDaKz97xZwsGLyNrfx/p0KcR27uQYB+Mbx/pSikm6LG/wq0HADz980LHwEYR2raO3JyGWv0XUGteC4O1sKD6M6nQzPKSJalBTymJc89hjncs+jt+PONxgdFSoFD2a84xV3ojgdS5vzcHANz9WT7DAfDk98RDAHDpdHVotjwas7ksDRPBLYIyAmK238gjjL3cxr/8xY149r4XEI3E0g7JRh4A63KMczrhFMGS3iCz71UGBdTR7DQjr3p/VHWucgEV/Pq657zIUbNsNsKsnEWRFGjXWli6aREuuvYCXPzmi5AMJLIPegGyIssR11xv1xeX2qgAACAASURBVNlot9k30jPvih22kQepW36ZUbklihhJRUFkMWYsXjYpPv6DL+Hv7/4MdteG0LasLdf5IwDY5DBFKutYH7TVqjIeyNFwAwCevnnwCvHL8qIqnymVqH28TDl0MsZJHqE3j7G6tghXbr4Abzr9Uly09gwsiweU7szWHITA0jc4tBidvkEPZ577FlCaqkaMVNRICaw+w8sA+Rhgf4bW8CdhW19Dzb6AiO8xoaBY2YXbJ+MMBAA8E+aU6HXEFDkF0mwRInMe4sbFiOtbYeqnw9hVABYDpiHzQvvBO1HESKnMCoD93ZA16H4RkOvLG13nFV85LKJZc1+cIQDg7s/y2QuAfcTe2ezwANhlf1yGUzLAVRoOIa0rUaAA1j1f+j6+9bnbke7NkeSJiGAxO+zbIAnBQ7xt1qAdblPu/gAe7Rk1q+sith0S6vgGy1I216GfKFD2fzQUx0BAbGJkJsNYMopTXrMJ2647D1tfczrivlifi26MVOyM/ZGosRoyckc7ZnPh89UEn2R6nSqoKsEDMXtBCxW+ADuQDZocPxvdhf/tX/8M9+58BMMmQ1FPhAVtW6OImnWwdpiyG6IuSqArB64sdlmjYb5N+/w5UrbXTYqJW6m0myMlnmCWbdKKCIvRg3NWbsbbzrwKV649D5sXrUETMZLCNc4oA5qRE9eb9rsOFxAsMEct4MCuB8CyxxLqkJXjeh7JZrwLefYVtIduRJL+RBShEbVcAkJNUxUlfXVjVX2uyQDnVz9i+MTkLSDt2R1VxkoP337kxWrYaAtM7XwkjXMQ1U6FMYtRkJFjmrCiDF0rSUAS0/SOofOt5QrE32SA29WW00+XORUhslpXPCsTTpM3L5mSYVIfhb2Ox0dnLQD2W6F3noSU46ZPqU3la89Kiq+X47eSmRThpSyCGTN48JsP4bYb78be5/bDtDXroG2ZVIlY6ZQeONL0s8+x9pUVVNZVgWV/n5HQkxSvKtAdx3z2v0mSmEDDoChy2MTC9hY467IzcfENF2Dt1lUwDaqzOrOxPYKoPXN/U0oqKdNH99A7HtM8HGO6LTDRdfH5A8afBKYSABuCHX3WpabAQZPhEz+9GR++5RPYZUYxVucjMYPN2zBJgiKnlBGDURrUcdpszrMqd4jpvvX5fX6/kfifngXgBd6ddao1wgy+MbhWZBmaRYKVyQJce/oleNPpl+GCdVuxCH2oE/xW1GRV84H1h9zL+Gd+mz3cfbDAibNAZxHrLluGNDUTLHLPZGQcBMz9aA19BWb0VtSip2DMqEdA7vKOZqEGAHzixvRVjiwxD0Ym1VcUpX8pRRpAXixDO1sFU1uPpPcM1JtnA9gEY1YBxWLtD+ymSVlqQm8wcgETqYkjAFbHURJOQpymH6rsngCAp23k5/SJ5xAA7tQIVDtrqHOsG7Yjx8mAUsmU2V8zavDQ7Y/i9s/dgz1P74NpScxJKhf0VeXoVerEjtTLbIZPF5/RltgrHUi2BhFxIbUO66jLjHeZTONnnXwMs+ixRTsaw4K1A9j2hnNw/mvPw+KNCxHVmbVxGtuu37KIGwn41SLgRHJ2sy94MMOHdcZf3sQMsDIRKKrhL13rdl0jBdg0Qyux+Gm2C//XTR/BXTsexi4MwUTU83VlC3GMolRVmfEmmJ8XWPVv/VhX+g77eeDlBzgpKKwXpUCPTXDGkvW4/qwrce3JF+O0RevQYF0Fg2iu7ZrXD5Ve0sYKw4R/jsatnp8DE+46WOAYLFCK3fmwuvOxZF3G2gscLRizHUXrDqRDn0JS/ABxPFJm+WSNhoV6DIPQxa+6PsAyYFr2LeNYMDtrayhMD3LUkGMlEJ+Hen0bar3nAcV6QPoE98q+rS61SyoJ/VIUUpULIDofHgCrv2gosur9xTk+V0IGuIvz2Z1qFgNgF3t0DrD85hbI4QCwasr52l/XSHgUuP9bD+K7N/0Aux7fi7iVsNRVelkWkbZH4mt8b1qV/tdo1ex6aUTNixBwo/ENlX22W/tlVunOqvBIkKz3m7MmupnhtItOwTmvPwOnv+ZUxP0x4oRq0Ebs50WuBPRGhDUKWLhhJiZkgGfXrDm2q50IfKvxJJ9H4HxRkjyVgzlHDEzGml+LA1GGb7/8I/zR5z6MZ4vdyOMWUpshSWrIM/aWdPQoJ66hNUUhwHJso3aCvl2hPI9LCLu6XaeCJgrPC/M6zlt2Mn7t6l/AZWvOxIp4AeoSdGTGn8JYLF/R/YwvBu7yWCSzyiDKCbqLcNhggWABT2MtM3ZqEh8oV1hMgDMEYx9FOvSPsK1bUTN7WcMCZh+EdValmh3WqnMc9cyWmSROr/PvhI6sQJVJYXUj6f8BRdGHvFgBa9fANjaj2bMNpnY5gJMA268tj+S7jvsl/jsDmiUikeOWioQ+8VLx72eLyY72OgMAPlqLHfvnZzkA1noT12zjVQCwdn0UcafcAC3gJ3c9jG9//k7sfXo/zGCEelEXd0qK9xOmh0XeWMR5RInUb/ayWmcfABYWtwB6F7UVandVFpUbm3cpXTbYf8kpaC9asxDnX302Tr/8VCzbvBRRnwIX9vCljUhhlVIGATWkzLiyIKtq0FEQJTr2VTtLjlACXC96UmWwTbgHLktPfJJHokaZ0EKB7WYQf/L1v8OXH70dB6MhZDUGsyIUxMuiFkx/Ss8mbA/hv1aayM4Se83Jy6yA3ur9Vcgl45S6qby/zPbjtSddgF88+424bOOZWGwbSFy7tYr0jgbbfK9iZiViz/EJRRZzci6Fm5o5FqhENlWxVx0JxbT0IaidkklA02AHbPo5ZMM3IcmfhLH7AZN2lLDku0d6OAQAPGMGnWBUsrT6QBeWpE/j+1hGwRBkDXlRR9v0wyRnod7zDkSNywBsBGyfJkjK7K9s3J04iAPWXiJN/fvKaw5PhwCAuz/TZz8Alm13QsaHe6lruyNtj5w6odB9swgYAR74zoO486t3Y+cTu1Fr1xGnFL2KYJixZA2CIDkPgF2trNA2NQPsew53f8he+YyaaR3/8rX1UiPnHjWsza3FiWRmRasvolqfqIRJ/R23ncxmKOIceS1D3G9w1sVn4qyrtmLTWRvQWNSQGEBpJ3mGKfWw06vZoRipC3LAeB5E8mbanJiu6/HLUHKyIqx2mCtx72mpgsamWJ7A8JLETgxwECnu3/8Efve//+942uzBWE8BkzKgxTZlLsLCfrEyv1ULwIpitGtSOV0GCOf1EgrOPXZxfdEQyGDYO5L7jowd8wARFmYNvHnTJfiNq96DMxZvwICNReVZ1b59CzXfwdfR6SQj0ek1PId9pDCjggVmhgUqe3lHENQzyiQiCYtMfAGDfYD9HkYP3oS4fQdq5jkYtJ2ONOv2vW9wuAdEWM0zY8DVv5NHKsvcXB2wJJWk5pt7MtsSaqaYtcJtJMjz5ajFFyCqX4Wo73rArocFE00Whg6BHJPZYxcurwRT6AFoyyTvR85tIawAgLs/0+cAAD5MN7lK6kloGkrClXpX9vr96V2P4/Yb78L2R3fAjhrUqVSX6eYdJRGyIhXvWxJJkgH2AJhOliJrEZudga/DAWDBnHQQJfOrGxQzsTbTrLhEbKUdjQPBkgVmECBDO2lhw9Z1OPeqs3HKts1YtGER4h51OMcD3QmqNppvLwMRpakUIYfXPLDAEQFw1U+qPN9KAOymiFQGFUDLpNiDEfz5bR/Dxx78Gg40UyDNEUUxiogL1QFd0qfZlosAK3JKbEfMLMyDAZgJt3ikel9ReNZ9iHT3WhQjyQy29q3DH9/w+7hw+eloIEKTzlHuQpxe6MzNH5958jtRh0Y3E248XEOwwBy2wESs6tdkCVdIcZUmODAYBvAU2iO3w458HjX8BFE0qv6I1lhVROsOc+A5bMZZdWtS160tMTv6sNqnXXv4UtTKJYci+tGkRDeQmGWwZhuSvvcBjdfAYqmoQ6vkqus4IrWHvidER5NG+YheWdw75bPKapO+2ACAJ22q4/bBOQCAq4In46k4mnjUnmLKyY3w0uO78PWPfwNPfv9pmOFIwa8xyHPWpCgA5t91U9a0lAfAitx0g6aS8kx8TQTA/vdOFlgQcOeh48B9TOEKAQ85sqiNrJli2cbFuPB1FwjwXbpuMeq9de1x7qR6VSVbX6Q7iYCWl64XAJwEADwTJ0mXrumwANjV+1YV28uafcVEZXBJigwKIC8yZHGGHw0/g/d//IN4CnvZjhCZzQXs6tNXQXBCWjTXs6iVVyJhXbrncJoJFnCtrWSP8H4Nnd5aHUiZ+TWIxnI04wTLGwP49de9G/92y89hka1DO41z/9Ue7KXTxeCd28Yc0UccbX5ugjcdhiNYIFjgRFjgCO6PlrJw62WZCrO7BEUtkMdji4fRPvgxROltiKIDiJAqCBL19mpgvHrwEC0/EcM3lWNS2EzEZOlPl49WL7zj4axuzAxZqkAlP1hDuzgZefRW9C/7OVhsAbDMBUCU6SXHdOzKTnkhAyj+5R8ec3c+BAA8lVl5bN+ZgwBYYkq67grXvkgLU1GMGnznX+7AXZ+/B3aPQT1ryEK17D0qUS1+zhX1uz1YaNGl9+aMzazyLFiHVTDsAbD+1Awv/5qzTZFwRrVet6jn6FnewAWvOw9nXLYFyzctQXNBswOayXaRjFuH6syNiyqsWtehhiGgpoLfuARcyP4e22qdZd8+BAB7+r1zkmSeTKBGe2BTPvnoI0mwqY1d0Sj+63c/hY/e8yXkDc0MS69YmYxuTrpapEJqzSeyEmaZAefC5cqAOpjqK1VipcwxIEnF5npqUE8tVvQuxId+7YO4vLYVA4gFAFNCT3Zxq0J6ccR39UDig0nmSanvCour9d9zwYDhHoIFZrAFSqzqEgPSGke3bG2JlElmUAPjzyEf/STS4a8ixnYkZtC11NHKfnVNSnUA72zN4JufX5dmHaDVrH6nbNsxo1XcWbRg1AfU35lUsRjLVqBtLsHi5e+ExZUANsi/q0yM8xSkXJFHV/YWZ1LH9x5HE5iThg8AuPvDOocAsGugLTbUYn1mNHWF5eDiHd7Vwlf/4Wb85NaHUW/3IM5r4ptxkZqEyy1HXjAT7AoSpT9pNcOs9cHymuEA+HDgV11FfdBw82F2RbQaE4tWNIoFa/pxzpVn49TzN2P15lXoX9IH44RlvB9bRmodmKXNRO3ZUaAoTiTUaCdOpsaq2iwo9HZ/mU/PGX2QWBwi5xTJo46BlyrN+VD2fHnB1pE3jM0wHKX44cjz+PUP/y/Y3TOGwSQVxsKhUZbK03mGr9PpGZkun1UG0U0CGQ8/KLHUctcyChAarOhZhP/8nt/FDYsvwULUEUlGwLfD0O8RMnuBMx8sKdXt1fUOKuBdHt5wuvlngQ7uVZqz+kRsH6m/MR7JlVhYVXtWMLQbKL6B0f1fQZTdh3q8A4bJCUv/TJ8WUheq8Mn9DBv4jJhdMhzjx6RUlHFq3pr/SFwGSfv4shKJb7fzRUjNmehfdD1M9HYAJwPSQknZAvp8YBJFQ5n0GTmblPbjsr9zfCoEANz9mT5rAXCHg9FRexW6sy47V5egm6rK8UfY+/wgbvn7W/HYbU8ibrMdTyw9J3Xz1sJ+acVSecU+vCUUPpV+1/155q5GAviCErmu9res/6XgFessIqdwzYdVAqE3n3vlOTjj8tMwsLYfjQUNCQho9G18jXVZZydJdvbe7OiyMptTPgsrEYLSZocTLOv+nA9n7JIFqq6MT/7798ap+b4CAOZ8yvMMURwjMxn2mDF86JaP4ZM//jr292dIHY2uvCWX+eVDtcwmd+l+w2mOYAEPgP0koFdUZoANojxCrQCaNsGla87C/3n9f8ApzdXS8ZfZAYpjeTZ7RAfL92Av45TOeQ4Z4DAFgwVOuAV8YJM/I+SSqdOVKqRn7045Uk5HTBRmCAaPIxv5JvKRLyPBj2GQKgguObUaTA+vGWYBJ6CqMJjQ1I0121m5TK0SKBMlYDKowaRtpLn/rFiEdrEFPQPXIW682wFgl4By/rfLm7g5VAHA9NHnAXswAODuz/nZDYAlclQBwJIxcFWoTryqIAVHsp4xhl5s4Za/+wYe+sYjiPJYlI+Fpqt6DZoZFdZuZxNm2ySpZ+CRJUKlzbulD+UM7jd6WDEsUk/jHGPxGKIeg42nbcCFV5yPDWeuRf+KPjT7m0Bd+/Zyw4mY/SUAkaw4BVvLIj4NEzj6ob6r4LdaF+w3LV+ZrV8JT7fuL/PpO2OVIedHvnzPXdYrzYg0zxBHkbAyMpmZOX48/Cze+7f/Cc/VDyCNM2F4kE6rC7Psu+V+n757D2d2LPRKUFHH3tHZKIIVx7Ds55sXqNeaWNhu4PUbz8f7X/t2nLt4s1ChG0jAQKQX7CuDjx2ijlMh9RMq7DFh7gULnCgLVAEwlX/VO+K+64UHKyqh4i/RWyA1loH3/bDFD5APshb4WyiKYdmyozLz632viU+JIxB9TtRNhuOOt4ATK9NEcIJC+vlyXOkbFtr+Snxlp9TvPs+P89Gc58uQ2W3oWXQDULsOwDpfv1K2GCVvnj3eHZm+kwEOADjMxhNkgTkFgLkgPWmOis9Cg2bkino4hUHRAu75/L2445/vwej+MW35UySuXtVJvEsWOFMaNLuNutY+HgDndLa5nQs1emqOli7wI1N8jnhUV4PRyahqWEzAeOV5IdfqapqZoc2J8GOLuBahb0kPzrvifJx58RlYvKEfzYEmkh6N2nmNLwGsDk9oMEAfeVr37O/andv/7muCq8+teRC1O0Hrcu4c9jB+zJFubiKpgtOHLZH4YptfxmMYnmEW+A++9lf4/CPfwVBvCsQ5kDvqq0Sx5LHr0dfcseVsuxPPjPS1XH7X40BL2zXxjGAadTBJTBBMRs7CrIaTe1fgtZvPxw0XXYPTF5yEhtQEsyVSUrbTkvlSCqBVmCpT25Znm3XD9QYLTIsFxmeAmd8j3bUDgIUEXbhKUVH2ZZaQAJgiI9yvn4Id+Scg/Sry9DlE0bC2wREqNLVJKHjnWR2VW9QF3/Gdwjo/qvGf6JqVPujhHrzjfFQ9TcmoKhJXp6tj77U21A/1DYH5DYZGYuHwpPkmIH4Tmkuuh8XZIoLlS+Pom2svLGJir+Tg2ypxkD1L86hud9Z9OGSAuz9ksxwAKyArl6fv0ethGjdh9piUtaUtecb2tfCFv/siHrr9UcQjdSTiUMWi/EywnMQ12KJAxPYqTB6bSDKfBJE5s8kJj2cQ5yT8OjEW0i2l3rjzYnZZWg1VpP5FE4JUa0a6hCZSuOtToK4ZVr0ngZm+dJbXEEXI01zOz97GvBY6i1Jzm8fSu5dZkpS9e/kQ6bEYKgaBHov+Zb0484Kt2HL+aVi3ZRUaA03Ue2qIaowMjEuiV25AyeMd21bzuLq5daxfAeD8SvXBFB5S3V/VM+mMkwXAldZI/vLF1WHWgHqheY4kZr9A6om28MDos/jVP/0AdiwbQxa3YOIeWNcbWB/WFF+Z7MlnksHm0LWUAHjCOEj7R7cxaHFgR7iQ/YDzHH2mjn7Usb5vBd56wetx/XlvwEYsR59NhC7NIxZUUGONIQG2P5dhZqLTRmMOWTPcSrDAjLDA+NWsYkVKfXYqwRW0pDX8ytRTdhjX+27APoDWgS8iL25HgidRK1IFvpH6TKK1wjiZx1N+fdtY9FyE9RN8i0nPBx9O0HEqCcwd5rnL3HoxyYpzNyFXU9Ik3bl9oFnHn8EOLSVUxqAxfSjSxWhl56B3xW/CROfCYgmAXnk+677tqDzyo+PPy99K1D3zdXcmPRhH+GAAwMdqwaP//iwGwBNvVpd4uTlXF46j5hau7+3grmF8+7O344FvPYixAy2hQfckPUKFJqgsUm4QsQJY4tBCVaKjRHfktN1GLapLVlkl/Ds7cbXtEL+XJIl+vygQk+5nLDKbSe0sQW3sQDL/XjgQzo2kntSQZRmiKEGe5QLQG3zP5EhNG6Zm9PxyzZSc1+y3qSvNedm6pThj2xacfM4mbDhnDeJGjLgZS5unSTO3y9san7Meh5In7ktHTmwf/ewM35i7FpjsPBEAzEyw6z1tDMZQYD+G8Sc3/zU++vjXMdLHZsG59uyO6k4HgL+THh1E16Z9Eh0uDnE459UFz2JjkbdaiOoNNLIYC9Imti7chJ879w24/oLXY7kZgOQgDPc+Bh8JgjnUZOUwqCcdpKf9tsMFBAvMVQt0tu9D84rj79n9e9UfwyhgXoYtvo+R/Z9CzX4PNexnpagE/W3NaLLB4WUBwV4ngqIl1C6J3L/PVQMf5/saD4Cps6xRRAWZLnihPGZ532f5y8uQiKP+JgmlcX2rdKDEV+aH6OfGfRhrLUA6tgQL+8+GWXA1EF0NYL0rHaTvrHu0lhK6/Xoeb9sBAB/nST+Jw805AOzv2YtARSZGweysJBpcmqkAsr0ZHv/+U7j5c1/Hruf3IG7X0IM+2DGLmqkJAJZNONbewGmRIs3bUtRPIFtkmrGVTLEDyVUwzIxwFLtopssox1EsQNX3vZO/S+2xilZFrEl2Cs0omPEieKawHqOeVrPABM+kCrFWOSkwlreQJymWrVmC08/dgrWb1+D0s09FY1lDQW8t0utwSow8x3wQFJjE3A8fmQUWEJaEzyC4py9JdSla+P7Ik3jH//cB7B9gs2CWLSTI5MHMhzClpukkzeMn6iwY38NdIoOCpEgz6GHTXBg6zaKGxbYXF6w+Fe95zXW45qQLsRAxJVckgClMGJ8lkuxyGPdZOvzhsue8BUitawP2WdiRmzA2+BXUak/CYBci0VZhRUvmaNCaBe6IQ7t+4IqcwmuSFuhw+ZSmPK6VkQjBJiqQCiZdaFu+V9MyFfd+Z1clW1J1DBl0lvdFuLmAjRK0s4UYS1chrm9D34KLYepnwZh1sEJ77tGe7uMCIqrxMd9fAQB3fwbMWQBcikD5upFKjSrBq7jJaYGxnW08eM/DuPOWO3HgxUEkWR1RFiEqpOGtOFa+9RHFS/liNlZAMBe8q1HkAh7fa9dljl0WmP/Wbrc7WV9Ps5bSY/+fNgOXnrrO8SdV0PcnzrIccWKwcOlirFq3Gms3rsH6U9dhw1mrYBYZuSbTE8lnSLPOilRAtKdUS6tfKYju/kQLZwwWOFoLaNC5kDpgrkNfdc/1UCDFLtvC+z/zQdz1wk9g+hJkyNEuHPU5obgdaXJhsh+t3af18+JUuTHj39kzmGNIBo2NsMDWsSFehHee8wb82uU/jwVoooYECUGwyyAHZ2paRzCcPFjgVSzg4dgewD6E1r5/Rdb+NpLkSWpwwmQpbOx0TCKlyXJtjyOShH39qGeZ7zZUgl8eQezKOl2yE7VDiABaabBed4JXbDeYOjFZd1pJ1LCum4C2B8Y0YVFDq90DE29Cc+E2mORiGHMygFWAWVBR+nbguXREAwDW2H6Y1Ec9qY/xC3MaAGumVekV/I8UYyFckG6cqeyzZES5tg3w3KMv4Ed3/Rg/vOuHGNk9ikbeI4DYpAbIDBJmhpmFzbkhqLiW0O5Yu2KtAGP/8lnd6pyWbLELXCZRjDRLhQ4tdb0ml9reFG3YxCKLUixfvQyLVy7CppM3YuWalVi6fCnWnrUGSZ291tyBvPaEY7FIOyf3qJD6YwHaCYqcmWuvlHuMsyZ8PVigCxbwrCvmgPk/Ni4TaFQQ2GYYjAr86wvfwx9+4v/Bnt5RjCSpVCGJIDlLC8j8CPi3CyN1vE9hEHPPytg/1M0CttuIKD5oUU8jLEn78PZzrsFvvO492FxfhR5qObie0ZMu8Tjelx2OFywQLDBJCzDIPwrgAAx+iOF9/4C6/S5MPog4Yk0/kbCWnnmfSfyawJSdpH2P8DExYSeUQDPnjC9Kmw9FxBTu5l6qArCkQPKZShUc6cwrqs8MUlrbizxfijxbi3axFr0DW1DvOxXGnASYFYCv9S3qejE+gyTaHn5UPZ362G5rLnw7AODuj+KcBsBqTk+38G18NDMrdfciwEIgS3DMGFgMk+kOu/epg3j5Z7vx/JPb8dwTz+Pl7bswuH9QWnYo6IXU6HraswfCEwGv/4z/d6kHlnYAFkuXLcXiZUvQ6Ktj5ZoVWLpyCZavWY6lq5eguaqOuKcCWJl9dh1e5Kf7p6zIpM6Y15GmKWq1mgBxfW983YaIS1iLmHXA4RUsMAss4KewJAO5mnM+fElxBsZMhudbI/i9j38Qdx58HMPNNmqxdgPnxxCR/TC+r/csuOV5fomOWycqgbG2wBIWTApbtFAUbItVR0/WxKp8EX7l/Bvwm699NxbYGpqygwdq5DyfQOH2Z7wFZIeWq2THjQjPwhRfxPDeLyLJn0I9GYYRH40A2Itd+RZLVB4Or2OygK+ndnW7bKCgIFhrrakt6EtLYGsoKBLLn2YBctuDouC/9qCWLEa9dyNM4zQgOg3AWgArBfgWaEj/IyFIu9ahypOuvoIfWrVGAMDHNKun9OU5BID9/TsxLAf2xB9yEusQRWjNCBPwlurQrixWEk3iOFeEG7hPqxCt+NLZPovdL+8GMot9e/dj3969aKep0o9Zy5sXyHIFxgS99Xody5cvx4KBBQK6+/p60b+8D6bfn9RdtxN88IKo8i4vw1Gk5e/aB0YANInSrCn2vYh9Ftp/z2d8JWoqYqkFDK8xCKROaaGEL02DBWQpa9Rfixbc76L8FiFFgcE8xWcfvhX/9dv/iJ3xQcSmLUqSjFYLfVYWdHjNCgu42jSScnJGMExNMhCiBG6oxyBpCe03mcboaTewdWAT/sMVv4S3bb0CCy1rgh01JnjJs2LIw0XOTwsUwuLxfWQPAHgWo8NfRb39NcTZT2FsW/6dYlciruT0Wyh6p68J/tP8NOOk79p5xVpdYtn+k7XAmkmRkqKIPqVrCsJyPr5f1JEV/ciwCBYrEeEkJNEmJI0NMI1VQMKa3j6AYBdNAP1AwZ8NVXOW4IUmXfiKDHfnBJrT6AAAIABJREFUAHqPNGgBAE96Oh+3D85ZAKxiUwp+CQLL+lxmhEs1O6dCx/CX21N1oyjKulv/vrJvXK2CCBDSS3M7hgOvJbPEr3EvpTdBk0U2Ida4uIN74Su5isM4bllKBWmtMS67hpTbVYdConRBVwhXeU4Q+At4Ll9T7WB83OZdOFCwwKtbwE9nrldiWfcNbbVAkMt2YAbPtwfx3o//Rzwy/CzSaBS2zmg1254FCvSrG3kGfUIAsGZ4RK8grmkmX0RWuI+n2vZItrIEtTzB4rEmfvmit+G3rngnNplFqEvuwkmVzqBbC5cSLBAs0LFAqdFCJ8q0UeAgIjyKYuizyIbuRN3shIkGDwHAiWulNE5DKRj2VS3gH6XqHRpEBTMrmg3hs1T79fYAth/G9sIWPSjMQpj6CiQ9axDVNwAR63lXA1gO2IWAJdhVjRlVb+04uuKKSqsqetPqELt88Kte63z9QADA3R/5OQuAxwkmvKJddeEetmWoZJ46dSj+MKo4KqnZKb1Ekbk84XjEO6nERfV63Z6jl6KKuWUN8GEuUGN7zBxP6kxTur/wpWCB42IB/9R2ukiqjeTntz5Uc2uxrxjD3//kS/ibb30KO5MDsL2seVdVyjDNj8tIdOkgbsC5N5YeLkX7nHNV1gNzXCPEqUXfWA1vOf1y/Pbl78LFi09Fgzng0AapS+MVThMsMAULdCKZTu+uQGrGUMMuAA+jtf/riEduQVJ7ATAjIohFryVnmZpxAS7p8z6Fc8/Xr/gtlcJVZTSZ2jMEwH3ISVsu1mmWNz4ZcXMz0FgDREuF7mzBOl5qz9RcxrcOY2sORFcCG+PzLON85CDx9MqTLwDg7i/O+QuAS/BaodJMALRVkKitvbWiUOJmh9QzTH7wFKBOET2XVNDK+cqdRXu4SS+2Ukh1/HkUALt+mZO/5PDJYIHuW6CyTFifJDVKZU0vZ7HW8Q8jx4+HnsEffuZP8YPRpzBSzzSoxX6EVIUOr1lkgbJArbNFUjxQeZBu32SPZ4taEaG3XcNl687G/3DFe/C6NeeiKQDYZSVm0V2HSw0WmDcW4L7umB3inUgNKotWRmCwFyZ/AO29nwOK+5CYF2Gjg/KZKKmjGEsRsbRFMsfzxmLHfqMSPBTqIWyewJpe2GgRsmIhkKxDUtuIhKA3ORmwawG7GrBUbu6BpWisBJ4LGGrmyH/aJaUCfeWvnbc0qaSfcD7okSiOx353c+IIAQB3fxjnIACeaERf/VB932V9/dKUtiq+36h+TjpMii9WIkn9B7/mJ9Caj27oXgUAV6gkh96NZqQ7DGfN6MqlVSKr4wGwNikXVorqYB/d5YZPBwtMlwVc5NpXKfBRrO1udA6z1n0synEgH8IXHr8N/+Xr/4ADTe3ZrctiqoGm6brheXzecqic2p/UCDoviuPtNjHmMBIL1HKDZjvBpZvOkwzwVavOQi9YNxyEDubxLAq3PtMtIO6P0yahoyJLm71lqeLPNb8Lxv4AB/fcjJ7idiTJc4BJpRwiqteRt9paEjbT73MmXZ+zN2nPRdSHzK5Gjq2I6heiOXAxgDVKgTbM9LKut6eiuqq60QJ8ZY8WOcrSp+w08vRdUBJNsZROastZgtnj4HseaVoEANz9BTNrAXDVrX3ljfBQACwxLHcA9ak0JKlv+QiX5krLZK1r0D4OAE95vCpZjsMdY1xk7VAILH2CnWKf5sG0Gbm7/M4XjmSY8OSY8siFL3bfAlyX+mi1oAiKlB/4CoRcm0SOIcVjwy/h97/wp7h/95NoN3O0KZxUaZ3R/SsPZzwqC/h0kJe7r46fzx448RaWlyUpsAID+OWL34Z/c8nbsSlajDrLOwLX7qjMHj4cLNBVC3gALCf1QCrXtnWIEUVtGLMDwIMY2/NpRNl9qMU7gWhEOlaKMjwFTbt60bP7ZOrbGuSmgTRdj3rflUj6rgawFbAbYVnTi1hacapl6VfmsKLS7cGvE10V55NBiyov0pcmaXY48v6ynLbtjEdmTgDAAQDPnLU0DwDweGMr1GWUsZPxVUqwzwoz2uXoziU7WqON2hzcHe+Ydl8HgKeUnDqm1LNe/DFd+8yZvOFK5r4F/BLho5grMyIA8lkD3n7B/tsZO+ZgD1q4+YUf4E+/8DfYjr0YilMfrJ77hpoLdyiD7Z0v7pEqouKaRpYUPhMliIsYvVkdlyzbgt+7/N24fMM56CsSJMYJFc4Fe4R7CBaYoxbwPdq5l2vnDV35BYGtIC72CH4eKH6I0d1fQdPcA0Q7kMYFYmMQsavFHLXNibgtbq2ZTZBiEZLmm9Do/UVYgl+Q5twvis9SaU3tSJcGojo0f2NWXrO/sVOO9j6kE4utOsV8EB9JYSYM2CsObcgAn4iZ/8rHnHsA+JVAZYlfRdqqpEeKurNErMYDXP8pVdx3lJuynOEYV3Mp9HKkAfI1GxN/VtuYV77rMsKTmkLHeOmTOkf4ULDAcbCAX85cr6RUaUmCo80JAC60r3ccY9RkeGbkZXz83hvxqQdvwe5kBKl86ThcSDjEibdAubdqdkHHTQEwf2VWISbILRIsNH24YPVW/OJ5b8SbT30N+m0i2V9hxIQM8Ikfq3CGYIEpWkATwD4n6eqBnZCw+mX6i8UQYvsirP0R0n2fA/KfwMS7YEQxWutRw2tyFrDWIDO9yKO1qDXfhaT+fli7QdtLcd+UqAM7pzAxFCE3sezBHIWELT3lNBNLS8jLUoalvpSNqK/DPHTDczgA4MlN1659at4B4NKyR9o7J77vS4CpwSJZY408TqeScpXUPX5P0d/4/4feXuedUD3TtfUVTnSMFihnrS1c2YLzlNxEZ49YpUizjYNFCy3ct/8J/NFN/y8e2PsURhP2OJxwEa9WL1BdPPP5of1KbJcj7JNi6SPtrR7Q+uE4wucodKZxDmXlRIxvFEA9NxiIerC2ZzkuWnMW3nvR9Th3+Wb0IWZXOedzsV1coNkd47ILXw8WOGEWUBae9odlZ1jBsdLqrkBuWq6Gv6FJCTsKRC+iyO9F+8A3Ucvug8EzQDQKY9KOWHwVdnUeGhUsNj5xMHFb72xFh2564x4Xs/R5YG2EHANAvBm1nncD9fcCdr08GxmMMPzDkhPqy9gEBSiU5fg42n5d2Dg+/lxq44iFnaJZOWMOZ6TQt/nVFlTIAL+ahY7/vwcAfCSblg6VfkBESMcB4OlTUtbnhe+uVr0BdfyODIB91DU4iMd/KYUjnggLlO4IeXLyy0QAXEg/YFG3FOyVY1c+iFuf+z4+9LWP4ql8F9o1rpVY2gKz5yEf8p7oVfbN1iKH8hxC0PAZhlnq9Ex9PJzVx/mCFSOUyVk6lc6xEVv5Xhud/UXdTiuZBUTVncnKMMhRndmtAFe3R9kIUW5U6TlPsLTWj7UDy7B19WZcdcYleM2Gs7DKLkDDsh6wFERQ+l3IAE996MM3gwVOsAVKAFwUWrIgGwA3Awp8pqowzLY7gqtIiR4G7HOwBfsE34t87HuIzaMw0V7Vb6m4M154SWNtHcAmtcZSMaPZzDIJ4Pce9fIOcZ48K1CP5/aZWfg8YAbY2l4UZgPinncj6vlVyQDzeSgAmHnfSJWeCZYZmii3dg4NjSf/ThtNYEuW88U3bZ8wgWRLdxz3Ezy3ZvPhAwDu/ujNWgB8wk11mOyHvqWLfLqVlF8pOXPCbRNOECzQbQscIVvoO18790Ue6G2C4JED+Mh3P41PPHIz9mEYxtTQLixsQvo0wbQKZCnQdarS0tubWQf+0V7dHSput294Os/XAbN0KCWDzuIwv/0xK+s0E0RcVFl04kSpkI0PxNFRIlURKLJUbe+cR9qXQlas5+Nb1DLj2BG8mjxC3SToKWpY27sMJw+sxjkrT8O2k7finPVbsAT9aIhOf1QqjVaF82ehfzqdgx3OHSzQdQtUt3PuBR2xQs08EITpi4CLKsKDMBiELV5Ce+hWRK2vIsKTKFgrHKXanod7CjUiJADGPV4BrZXAm0FhlWDNPa2UDXUAWL26CeUy8qtv56PPBc2CHuFh1HUrTv6EKgKdIC+WALUbUF/4m7DYIj19C2frKKLI1aEEHgkwqtM7/qc//URzhA148gNT+WQAwFMy2zF9KQDgYzJf+HKwQLBAVy0w4WGbFzmiiBFrIC8KmDiSKH+GHD/c/zj+8s6P446nf4RhFGiR3hX7KD4p1eoklXTbstWOOj2acO701O7qfU7rydQh1bpbBcDiRDo/VdxCZmiZVfD6+ZJ6USeU2QbSkMWu1iIWmp0XH6RXGcHkVip2E5sgzi2iDGhGNfTXerCqfwlWDizF6v4VOHP9qThvwxk4uX89ehCjiQh1S5XRivelTGnnupVqDdNqwXDyYIFggclaoEqhdWDVJxMFbJLj00KEDAYt2OIh2LHbkLfuRVE8CWN2IcKocIAUrHGPcWlL2bYIqHV/KEkmlU4bfiuZCGwV53YKxkpwOBsBnnueFbYPubkEcd87EDevgMU6WPTrfXJPVykyx5Li/Ueyn3v0G8g1k53TR/+5AICP3mbH+o0AgI/VguH7wQLBAt2zwAQArC3M9KV1ZVo7mtsc+zCC7738Y/y3b34K9+1+CkNJpj206Q0JoNPvapa3yscVxNcR+JiNDs9xGBExizhOFtYjTk3QaOs1yZQ7XFwW8mkTDTFtHDvkS8eToDUWM0cmAdo54S8WNgewsmcR1vQuwab+5djYtwwXnLQFm1asw5LmYnHICJRrSKReUGWufBs7nznyyNxnn0Mf4OMw/OEQwQJdsEB17eq+ohlgZUVzg2F2t7BspZMhInuHjB67G3nre2iNfgtx9hMkZiciOyLXa6TEJS3rVd0mr/+mBRnlfY0TPtUPVu55fEbY4eHDCzx1wVLHego+96ypoSjWIjfnor7gepjaFcgtewA3EaPmuDu0n1PgFw4PKemdVpvz9HF4rOZ/1e8HAPyqJjruHwgA+LibNBwwWCBY4IRZYAIAJq3N13xKNpJZYGaEjfYG3p8N4ctP3IG/v+tG/GxkJ0ajVLGtMdJyQ+lxLuJdPtm1lUOn/c4Ju5uZfeCyXfkE2p+3k1PlNhF7ebr6MBdUED8yioXbnJga4ixCM4vQhzpWDizHsoHFWLFgGVb1rcDJK9dhy9pN2DSwCovQQK81SMpek+p6ETyX2Zgy26u1a4dXIg1u2syeXOHqggVoAZ/99T/93isC/wpaWXsqaFhFmvQ7GSKzA0X+I2SDd6No3Y8YzyGO98PEbRhkAnR5DM1fOnE8OWa1VtXTR9xzoKpqPGELKR89szIN6oK9BLRZE4jXoahdgqjnDYiSC2GxHgb9wurR/VSfidrrl7l10dfvdEMJk/e4WyAA4ONu0lc9YADAr2qi8IFggWCBGWOBiQBYAK8KeQjmIrAV0SX9YMbWSKO78K+P3I5P/vAmPNvejXZcaD1Y6ftMBFFOaKsT8p8xt9+9C1Hesq/PG0cP9AlWUpd5QVEktlTfke/F4j+xV29SRFjWWICVPYuxZfkGnNRcjVNXrMemFWuxccUaLEB/mdVlBRrVnGvSb92lmivOpkvuuwx0dcyqk8KJ6oTeV92bKuFMwQJTtsBEAOwzwNofuFz+TmSPcIwbjbYOpo7DASB/FHnrHuTt7yLKHoIxuxFFYw4sq9ie7FMC7g7D7Ckpvj7i5/aTSldMTQxX65KnfMPT9MXKHimlK71oYw2K5DzUe96KuHYFgFUwtqdjoxIAq9ih7qyhh8iJGsAAgE+UZY983ACAu2/zcMZggWCBqVpgAgAWoOsozXmeq4gSAVlRCBgmcGuZHE8d3IlP3HcTbnz4O9ie7kNatyiETudf7jj+V3G4fO3TPMsmls6eywRUxWE0yqCmoY2deJWoazNzm8doZgkWmCbWLFyGLas34ZQF63Hy8jXYuv5UrK0vR49JUBPCHZCQFk2HLNLAhZxKerI7uqKKjrqXDj7HWGMTCoLHT4ngpE11aYXvBQt03wITAbCCVNERcKUUnlSimWDdf2TNS4COdcF7ADyLIn8I6fDdsNnD0iopMgeRRKlCXkboGCwthf59AE3veDys89lSxcz6G8s5mJ0mFORzZsKDqPuGO8ozur2VdxABRW5QsC8wQXB8Kep9b0JSuxCwmwDbcHXUurdKoNiRoAMAPkqzH8XHAwA+CmMdp48GAHycDBkOEywQLNAFCxwJALt2DnxkUxRL/COXSKT2JzPBP97zLD72/X/F1x6/By/FQ0hjZhDGYSvXa1gFVFQnZR7Wk5aZb1cbrR6io4V3ggEUEaMrKp3RLcWpEizI6zh72Wbp07t19Sace9JpWNtYgR7mD3IgiRJERgW0mO2VimFm71WAG0VFnMZbXh1hflI/ywCHH1/5Wancm6chiy4svHCKYIETYQG/ej0Q9llaL1zla4EZ+HKUZg+AhZibATYHbBsm2oc8exRZ+3tAxj9PSa1wJK2VKHrYdvXBlV3DM1fKW+vUd8iVOREtbbNHFQI+EUixnm0AuLpJuqCh1AL1ol2sg61diEb/2xDFVwFYwtCkBiJ4pw4Ah731RMz/zjEDAD6x9j3c0QMA7r7NwxmDBYIFpmqBiX5HmR7oADOfE1RApSeiwzJs2nho79P49H0344uP3YGXigPIay6r6LKe6g/llVYX/rE/1Quehd8rAbCrtxOvT0Gu1kY7IKrukYDWep5gVbTg/2/vzGMkueo7/q2je2ZnT4PXF8a2bIO5b3MJEAEHQgIijglCoEAikvwBIlKUUwpS/iF/R8o/kfIvEgIJRAgIJBJuYQ4TQ7zY4IPF3l17vcd4z9mZ7qp6L/r93ntVr3t6emZ2uqs9O9+2xjPbXfVe1aeqX73v+114x2134n0v/x28+to7cKCzC11NYCXprhKYqkKW5i5mO8x79U9naQ4LDlqzsjY0O8uFCGCx6DdW+dVh2rXNfocZ7LfhHcZDJoGIQIjrDW81VuD4Hc0yoB4h7gvuHKEr75YrY5MsaJ4BcASmPISqdwjlyoOAeQKpZIrOLiBNKp/vMMT8NkOKjGZGyij58Am1OPue3BgkFmAZCqXP7fVyFnM9eu85IwsC8meKyu5GKdmgO29BvvAHyLuvhDHXIMG8E8Ga38GFF223895OV4kCuP2rRQHcPnP2SAIksFUC6yzAh9X7yk+a3Nq9wTL6eODM4/iPH38Z3zz8Y5ySAkniCm1EgMlqt1az9aFi23CVf6tc/UTJTXXcxNSFzsn/xA3QC2BNLmMhVaXER25fNY+7X/x2fOz178PLDtyMBStOzr6ub5hQ1r/9QSpeF9MXZ18VS4vbdPD9ZjIcYvGi3cKl2oHrFZO45GyDBGZHwC2ADWZgHva8iaSX/667vATiAh1MtbKPjPjLgLhF28dRFQ+g6t2vbtEWTyJJLiC3JTLNjlWqVVldgqUNGfuNuF+7OOHUl1JyEbC+tLAPwZgdq8vrOYykLmuD1dAVHSo1d0YGY/agwM1Idr0NnYXfB5I7ARzQyN9gAXa5IymBL+8KrL8XBfD6jCa9BQXwpImyPRIggekT2IQAloPJ5YFfGa1peykp8IBYgn/2DXzl4R9g0V5EmRtUMhlSd9wgsIYnZdM/rWdFD3UcrrOwCDNXQFMEsPdVDs7h1qBjMrx430349Dv/HO943iuwF3OhWJEuKNSvwaoi3uIrlgh/MbXsiWjsTD9z7tXh5S31URES5xLt248FsE5mnxUkeRAkQAIbIrB6IazZLV7Var7zqwSwiDv1HqkArCBJpCzSKdjqGKryMZj+IVT9XyE1R9BJzyJJl2HQ17rxMoyIhVNyHWvdWw25kFJATQ4CrTGs2/ocCBs6r2fHRsGWbdT7RkJQxJotwSviPi7m7Rwm2YMieSGyhQ8gn79Hk2LZpOtGeh273YImX9MhQAE8Ha7jWqUAbp85eyQBEpgUgTWEsFvxtuoUJ9ItFRda7yNbiSU4KXBo8XF89v5v4NuH78PRnmSHFtdnmR+IAJMYNJkcuEnQjnrVAlhc/XwpDBXAuU8E413hEoOkrDBnOvjdF74Bf/+GD+HOA7ejq+mtxNXOxY+FV5w3Rm0+3sqrBubI2CsJsVZf1maD0GRtJJYOardtPzndaddsR92gPNkrj0Bjoxy0BMdn6oSwt8e6OFwZn+uUec66aa2M+i4hosuaVWi2aGt+BVP8AlZ+ysdQmVNAcgFZ2nOC2VbeMip1xv3xRM4mbvEv1I3fblegSRYoVmBrRdgKo8Kds5WRXiKqrwM696Cz56Ow2W2osAuJlerrMuanFMBTvOwUwFOEu0bTFMDtM2ePJEACkyIwxhIsj3ydHunqtcvyHBIp2SzBpaSPR88dx5cf+Ba+eOh/8GRxBstZpfuoptIyEL6Q5KSOdzu048WkS3IlCwCaWkyTwLhMqMHCWmoiq26Z4Z23vx7/+MaP4M7nvABdn0DFmw2aM/ZJr9S2EpUYqQVwVGhkQAEPKd1VRoiBe8BbiyiAt8OdxmMkgYhA+CLH2fmHAck4FIYg462XOoK4QUnG7GDVlHGoEtEmH/eB5BkATwNGLMK/Rdl/FEX/EcAcQZ6eRI4lpJpV2rkGu4BjN/6Hknkhf8G2G16Cl40+12T8laReksVffqTOult0LHEQNn0f8t0fg517CUrsRmpdDodEF0EZYzKtrywF8LTIrt0uBXD7zNkjCZBACwTUndmX0dH17yCAvfOXtQa9pMBjF47ja4/8EF/55Xfx8JmjKHKLKqlQplIreMhvt4XjnmkXsSVVXeTEmiJvivVDMoPKxEnmQTIxrMQpGmmZ4da56/CZd38Sd938GuxGV2v7BntNNGPVP51dubHyxtF+Yo1Qa3D8GphtDsUFD3lAe0e9mSJk5yRAAlshEAYA77Kjo8aA30eTHyDUC9e4XWeddUmbpERSCnFb1pEmEe8eWdosgKSHxJ6FMU+gKh+CKR+E6f0aSXkCOS4itT0k6CFJRDQXQFbpc0DChuW1LZNBhRLH3vOm8pZtebxlyijVMblXXYOk+37M7f0obH4HSq3TLgLZVV5uRPBWri/3HUWAArj9+4ICuH3m7JEESKAFAk4Ai5uXE23hR2K+ZCXf1bCt0IPB0eXT+Pbj9+FL938TDyz+BufTFfTVN2z7xXttCa3OPdVpXKWqJIoJCweJzTVhiobeijBOJaOqTIxyHCj34GOvei/+9NXvx617r9OyRyKOneU9HJGLtRuQsDJJjQ7YOTgO1/ZVxR1NghuFHKzBsWZmrtIt3QHcmQRaIBBGgXEWxcFvdX1Q0Xiiw4JftAtrdzLuOz8e8VsJNcX9cpwmfaqQJlIS6QKA04A5gao8Cts/CvSPoCiOIMFTSNPjSNPzyFLXlq1yzZaVZNswLEZrJjuC8sukzpIurs/OBTpFhQ56eD6yhQ9ibuHDsLgJBvOOoNZQTuoSdC3cIDuuCwrg9i85BXD7zNkjCZBACwRkIuTze2pmT3X98uJKH+a+0qHUSiqSCqfK8/jJiQfxufu/jh8f/SWeqZZQpNYlgdKXn20NWCTFDW/I7bYOfPUzjmn6y63lAn65fQ4IYJcpVav16iRJJK1LUCUCOEl9uSibIS+6uC27Fn/2pj/CB176TtzQ3Yc5X6Ckif2NLDvh+Or+YpHsEuI4t+uaeu0gPTxlvtxTbeEWZBckQAIjCcR1fzf5DR7SxcNDoC58Su4CH77hRhBJ/JQ6Eaj/8z4omuNBxrglwC7CVEdhzGHAPoKyeAhVcQxZdR4ZSqRGbKElkF1Uy7DzYfHJu+IEBwPnu8lzG2Y11htmI7dWpHr9qbsYalnMdM8zGdetnUOBA7Dzr0J39z1Is3fB2qvV6q3PSs0SxizQGyF+udtQAF8uucvfjwL48tlxTxIggWc1AV9DttavbsoSO9S5DJhuurSSljhnVvDwM0/gGw98H1996Ls4UiyiLymk88zFBsuESWviuolPliYwpbMoG2OR5h3nKqfu1q63oI9rVAMTOH9E8TxJ3xpnGWk21jIWaqSWM4jFYpS+dDPXKJhRarHvJ3jWT4LkrLR7mRl5vzqtI5JiV7+DO/bcgL9510fx9htfhWuyvciNRo+pIV1z02glJXExdwU5QjkOd4gOTJM4a1gAR+cdndMWp5ibocNtSYAEJkJgDevuRtpeRwBHvj5RKgGXIboOy1DtF6/ClUAi5ZPEKnwOsM/AVCdgzAmgOg5TnEC/fxKonsZcdhKJlW3EilwizWRf4yoISAhHGLqj9b76tNSjKMRtRN4x9SDmF1nrfcMfjSeSy37tgj1WZwv0z7zQTejKD6+6lqulnjpNSXfsRmWvBfKXI9v9DmT5m2HxAlh01YMqTcSOHud+2MhF4jabJUABvFliW9+eAnjrDNkCCZDAdiAQe+NGalRcov28AJUV26bBU0uL+Nbx+/D5n3wNvz51BBeTAj3xgOuItpUJjwUqWT13WUg73Tn0C3nflQtSV14j9uYRWtaHFXu5NzrLdC1Ehz8eEsYqxH1MbnQNdHX/cktWrBLoA6rU9+dnVKFPL5B3FRleu/8WfOQN78V7XvBWXJ2LJTiHKRPkzhCjCbBMYlz8sJ+Uakxx/fLxfGPSb1P0bocvHI+RBGZFYHQYhdOOg9Zn3VLjhmUsr7yrsC+DhIvqJm3MUzDmGGCfQlo+BhQnUfbPoawuaLmlNO0jSfuaRxm2QCIZ8jWhlsuVoL+HMvtF0raBFCWrcuO6H+l8KI48q2Sp042QsijphXBoQRNfDy2qRoOlbG+rOVi7HyaZR7/KYbJr0F14OfK5NyPNXg/Ym2Cx2ycUE9fnTF2kfZezuqBXfL8UwO1fYgrg9pmzRxIggVkQGHIni6dIoRZkKLFRJgany3N45MwT+PyPvoHvPHofTneWcSEvYNRlTiY4QJ5mKCoXHyXle/RViSU4gy3LxpAbKzbvUy1uZbENojZI6JvBVr1afA54D9cc/clpYLObHM2iflNaJRARfPveG/D6ySbbAAAXIUlEQVQXb70H7771zXhe5yp0qwxJ5TJcmUx86aAZpNW1TjOVuRLDflo3i7uDfZIACewIAlHYSiRLNeO/H9fdOCTuKuIiveJcpJPz7rc5Dxt+7BlYs4iqfwplcQqmOoPUnEeaLCFLLyJLlpFiGUkipZb63nNmNeT60RQGd//bRIu2qmt1jHTCV16DHjTNiO+eJd6aHIS3ZHquMlT2ahTmBlTp85Hvuh2d+RchzW9Gmt4E2BsALOhgrFXYtSOxGLts2pe7projbqstniQF8BYBXsbuFMCXAY27kAAJbEMCIwSw8ak90zRFZWVtXRJ9JKgqcf0CemmJIxeewb0nD+GzP/gyHlx8HEvpCqquTJXE/Tip69nq7CDLgLLwoi6azbjgs0ac+sQj8nYIMZZSG1obtxbAsaXC8x46h1VG0mBJHetCPcVrp/OlDN0ixW3Z1fjLd3wQd9/+VlyX7UPmY/CSNHNxZcEoEtCIJ7ULNdtxpZeneEXYNAmQwMBC4eAiYSM+5S+X8MoNwc5t2q1FhpJIfmEylcHrEmAvwOIsYM7CqFv0WcCeRmIWYXsnYcpF2OqcjzEWF2upN1yqtdkJbunPIJH2on+H8JI6V75XnhJmE151reJ6vJTjlSSFEnYi4j2HMVLP3nklWcwhyw4g6d6IZO4OIHsxkN0Km4jofQ7SZMGlLpQuNPhXfkQIS/iP5In27t28m6ZCgAJ4KljHNkoB3D5z9kgCJDALAsPiUZ7zInp9VmgRsKrFRIj6bcUSLNOVc+USHj7/BL754A/x1fu/g+PmPJayQksmyTK8NSWyNAOyFJUI4DxTS7CbPInFU1NOD5y1WoClDIVPzKX2h7rU4mqXueH9RyMc8F+eBWVX/tcmWKg6eH7nOfi7d38U7775Tdif7cKcJMxyVSUbj0CPRueaFMCzuWbslQR2BAFn5dXBR5P6NXWF3enL+Cmuy2FVLgTRBvcU+R1qtYknkFh15UcsvPLvHmDl7x6sWQbsMqwVC7L8vQSIGK7Ow5hLKKtlVNUFmOoijHyGJSToO3dqK216F2oVnmFcF3EeatO7c5ExUwJKNK4XczB2F8pKrLgLyLL96HQPoDt3AEl+NZL0OiB5LpJ0HyBJr3AVgH2wtqvPKefEpArY1T8WO7AaksXt2pVBYpb96XxRKICnw3VcqxTA7TNnjyRAArMgMGwB9vFWwRVarJJBl1WV1AB21mCZJsk2yyhwbPk0fn7mMD5/79dw35Ff4SyWkM6n6FVSM9LNqUJMsYsHdkLPzStCAil/8vq+RRpikL0AdCZQl5yrfo2z6PrN6jIXQ250baOWCGhlYC3m+jlet/8WfPqDn8Ar9tyK52APuiKAhYU/sLA2oBMt7+XHGN+2rxr7I4GdQCASwFrbfJS/iReAcdyuN/xaEYAyrmvMcOPC4uyjLpyjjsFVq7GU4ZPcEBIb3IdVq7FknF6GFZGsf1+E1VhjEcCXvLV4BTB9zSOhCRdlRVYssuqS7c8huNCoQM1RJV2knf0A9nphux8J9iBJ9yBJFpAk+2GTg4CWNgp13XPn7uwXZ52hOcREi/gN5ylLBVoRmAJ4Sl8TCuApgR3TLAVw+8zZIwmQwCwIrCGA9VBCzJWvdyhmYJlm6IRAYnq9OC4Si4u2j+PLZ/GDp+7H5777n/jV6SfQ22XRyyv0bYE066h7m06EfKLkcLpDRuCaQm0gDi7QXkAOYKrjuobkoe8juFLr9G2WIlhLZzhLSW4S7Cpz3HXb6/Avd30St+06iBSSScwtNqRWypF4Q7m629EFehZfDfZJAjuDQFjudCI3LEw2OROCZ4pXvENxGprb37sjx6OwOk3Lop7U1a0/cA8cKb4nQljdncW1WEWsE8euBJNYewtvQZbfEkLjXKPrmgX1sysI+LB6GB5eMnaKOO1KoWK1BEPGWf0RkStljzooE0mAlak1V+u0Kwatb+DcncULypeJEqHduIL7pUlZFGYg8FS+KhTAU8E6tlEK4PaZs0cSIIFZEBh2gY4srCpWVXzKJMaVNVIXMCOZnn35DImnkv9yYCWpcKa8hKPLz+B7T/0MX/re1/Hbc8dQdIGeKWG74swmcV4jvJ+HzZujvJbF5UxLKQVxGMKH6yDhhqAXwIMTsnUqKU2Vv/rOqXOhxFYbm+Lg8hz+/Y//Ae+68bXopBJr5uswa6ZUZ2G3OnET7PIpXyRAAiQweQJuuA0COMqzoC7RcWmhMLD6PWoPHhmdRBw2o5Ru4b106nVKfU8+cVbbRkzGS5U68ulDIhmwKofz1iJyA85Aq/RnyB4Yj5p6QHHWKregW6hMdrZcfZKIdTl+9qlPkvtPhbwanv0zxz8fOThP/p7Uq8WVhemAHdMqBXDryNkhCZDATAiME8D+gDSbczQh0MmBJsP0EyOftapMgCIxWEGJZVPgQrGCbx7+Pr7w31/B4YtPY2muwlK3QCUL8GHCVQvuzAlDTcDl/Z61nJFbXVfhKxMimXCJRVq2dWlTXH3hbChubURsc813GkpSE6SIe7gvVzRcusMken5qWZA6yTbB/pU5fOo1d+Ov3vIh7M33ahSws0CIBcTXSva1Jp07IV8kQAIkMHkCzXApojRYWce4Q0dGYY0M1qLm0aBbx57IsQ6VCwrbeQFsQ9k6Pa3BxUzxmqlbjZv3gjS0vXpID+94q3XzxIng+djl6MHg9mqWA9wh+QVg/5Fuo2sEUXKGaTxTJn+Zt12LFMDtXzIK4PaZs0cSIIFZEhgnGKPj0gX94MKskwCffES0HRIUpkIqia+SCn2UOF/1cLZcwY9OP4AvfOu/8MCJR3EpLdBPLao8QZU597uBGDFdZndmYrfWLyvu1oljEcO+9oROvFI3OQmZq11dihmCDG7aXgi7+VOCLElRFaUTyJqYdA67zyX41Gvej79+259gbz6PDsQNz7sHqryXEwkW4Fme1Ax5smsSIIGpE1gtgL3AWxUP7MZ7NzbJQt6o8Azf2oAIjoRwJDJVU6ordPwAqrMe+qHcj30Dz6joH8MxNNFQ6VyXVz/c1G1b/GpCLgpfYq/eUtuQgTp++I14tIS+ODxP5R6lAJ4K1rGNUgC3z5w9kgAJPBsIrCOEK/+gb9bpfZ1IPfb4XSdsxULbh9HCFiu2wOHyGL74na/hW//3UzxdLmFlHljJDfpJCSuzEZ2ReBc5ifnylmfnCZU5l2D11PNJUDwzV/7CByhHlZXqw9KZ1vQABwtIcBVXC7UvJ6WzxKpUK3WSZDCaCTvHwWI3PnPXx/Hhl70Lc1lXnfBU1Dc2k/qAOb+a3rVjyyRAAoFAiKf1o9AqcSnxuGFxTrZx7jx1QubwGKhF7ohBV9+KxKXG/g4L2mjEGzf4+d2Ge9l4SK4+TPw5xWLZifBEyz413jeaXVqjWZxod27TTII1re8PBfC0yK7dLgVw+8zZIwmQwLOBwAYE8OAmLo7L2wNU3GlC0CRFUZbIcxF2ieYvsZnk9VzBCixOlpfw3cM/xdd/+j0cOvqIWoWrruQA7cPkYh2WfKIVbEh8olZhrbrorcNuUhLmTuqBZ2T7KGStbdWoYt25OosQdlZtd4yZGn7FYpIiLRLM9Tt447Uvwb/d/be4bc9VyNDR6VQQwFlcltPzfTbcHjwGEiCBK5lALIBDCv5o1VPLGoWkWcLBlU0afjWuxEMPlCB+4x3CJmuN17FFd5PoVzW56vnmM0nXLtVxB14AR+dnkgrG/ycW5Fy9diiAN3lZNrw5BfCGUU1sQwrgiaFkQyRAAlcSgfH62E0NSpR1ShGZIuj0yHu5SbIssQrLNKIHg2VUOLb8NO59+Gf49i/uxaGnHsPFvMRSXqDsWJjMCWGtTSyTrTTXCZg6Rht5L1q1V5fptV967FMUxSFfh8t03Yhheb/qSVbTFJ1kDnt7c3hhehD/+vF/wsv33YgFE8qIZIqpNoLHxzvF476S7k+eCwmQwGUQGBjYxc05SoQVFh3HNhu2X9vRps5jsJ4nzghBHMZunyFCyy1JrPJ6TYk4Da+BPArxjkNj6+g2nVeSPN+aM5SnEMsgXcbdtuFdKIA3jGpiG1IATwwlGyIBErhiCISZQTBThiSf3srpnMlKL0p9ySSkyMU828yPtISjT26sYlkyQxcJcBEFniyewc+PP4R7f/m/ePjJ3+DUxTPo2RImTdCzhcsiLXG/iUUpEyBJfiXxxJpIxccjB+BRKaQgk8eVDt7qdaqThdUZs8XyXWniri4yLNguFopdePU1L8I/3/0J3LH7Wszb1C8RSJIvmVpFroGes3PnowLe6vXh/iRAAmsQiL1/65q6IdZ3sC6wjkQDAtKJw2bYDZ46o/pqdhzUuaE2/BryMx7+6mRb4aGyhglZy841r0YAB/caP6yuqsMXEhDGe4ca9K5PdzixRxLvrGkQoACeBtXxbVIAt8+cPZIACTzbCcSTJD8LCHOHOtdI5ILcr/rIOh2taysWUd1dEmQ5meeKS1iDQoSsT6wiQlYsxPLeObuMw+eewqHDj+ChJx7Fb04+jqcvncIlu6KlK4oOsIIKvaRCJaHBqbTjJzf+WOPwMu1jA252m7oM9XzNl4nS7i2yNNNs1fKzkM1hb7+D65P9+MM7fw/3vOo9uHn+IOalGqYx6KSS6bqqJa7QcbZsXyakSQW2qUPjxiRAAiSwIQIDAlj2GEx2FSve0QI4lOeNRKcfGwfHXLdMGjS0/MsVeBuo2K7PhqbPWOBGmakHRHhUPaBRqO7UB8b8eBU3dBEL5ZAVawhIMEGHk4kPqUl9sSHU3GjjBCiAN85qUltSAE+KJNshARK4cgiME8DxYrzo3WhxvDIFMrHaejtBqGnrCwbVFmMteOGFspY4SqRuMPSnBwuRvSd6J/HY4mE8fvwYjp0+gd+eOIqTF89gJa2wYgr0bYnClCirCpXEBHspKfOWXla5BCa+FGRklIYNLn/DAjkSuPWFjDOseFUtMbsdmyIpgdwAu7Iu5pMcu+d34Xn7D+KuV74Fb7/19bhl7jrsxRzm1e05UbuJTv+0JEiYGDoy8i8p9uTmcOOsKlfOLcYzIQESmAGBUYbXuPxv5MKzpi+KDPoDllp3HqMF8IB6rbPdr65FHB46QWWuIYADMtnML8I243XMc+ghpocxLICHRHIoy+fSXw9Zv1dVbprBxbtyu6QAbv/aUgC3z5w9kgAJbAcCw/OWcMxrTKCaUwrxWnFMlk6PohlL00h4N6Rkkd9iHRZB64S0CGQXS3zeLOHpS4t47OjjOHF+EU+eOo7jZ07j9PlncKF/CTYDllFgKeupiO5LLd48xUq/r0Jd2jIjBbAXn/Vqv/8jyXxyakl4lat78y50sNt0sGByXJXswi0HrsNrXvBSvPKFL8Ut+2/EVekezCFHR6Oj5ceVdxrEGSR5qH3pinW4F+sAb4evB4+RBEhgPQJrqcj4YTLqgSKfR+bWtTYJm613GOt+Hpt5/cbrPufWbZQbbIIABfAmYE1oUwrgCYFkMyRAAiQwKQIhq3Lcnkhi+ZEySmJNlR9xn5YfSbK1WJ7B4sUzePrsSSxeOo8zS+exeO4slvs9nDl3FhdWLqKoxGybYLnoDdXzsL46RxC+4ubsnLe7+RxSm2H/7n245sBzcf1V1+Cmg9fj+n1X4+a91+Ngvg/zmiPUoiPbM1vopG4DtkMCJEACJLADCFAAt3+RKYDbZ84eSYAESGAsAbH9Gp8AJXUZozSG2OWIckmxTCKC2FWqlPK7we5cJQapzXVbTdeSiMOx+1S271cFjp491liCQ4klPSKJVRZXvgRZmmrN3oP7DqJrc01g5cpgOButK4rh7Ltqq1Azr+avhhwzU1nxJicBEiABEiCB9QlQAK/PaNJbUABPmijbIwESIIEtEgjuz6Jag5CUJFdSIknzlWqtYHEadq7EpXUxvyJKVZAaseimWqcXqQhgKa8kAcEinofd8kYcrDcEZ9qizwpqpakMSchMmiSwVtN7qSKWXcrKIk/FXZoCeIu3AHcnARIgARLYIQQogNu/0BTA7TNnjyRAAiQwloBYe0PUrLhDB3fk4Z3ESiwJplzEsCuZJEJZ7L+mMmrFFQEsL0mUVVdp8smt4uRYso3KajUB+79F5Bqj+2ntX1/z15mk5U2Rx2I19pmha2sw7b+8xUmABEiABEhgIwQogDdCabLbUABPlidbIwESIIEtEwgCWOyoIi7FxVkEqIpQbxNWQ2ykSeN8npm4R1cGaSY1k9wnxhggdeJWLMPD4jfOf6UllcSsmzhxq/Laa1ontaXsUTim1G3jRXAiVuI4e/SWabABEiABEiABErhyCVAAt39tKYDbZ84eSYAESGA8gdoC7Ar6qjitS3U4JRqMsfFveV8Mvk6yWqRJCmMq/d1Yb31j4QiGKl44K7DXzV4A+wBfn5faG5UlU7WVPoaylVIA8+4mARIgARIggQ0ToADeMKqJbUgBPDGUbIgESIAEJkWgibvVWN86EDgSv1FXIljlJUZedVeWkkfWqKW3/qwSF2hJXxVcqn0DAzUwm0aDhbl+JzTk5HdcpEOFsJPVvvAwU2BN6kZgOyRAAiRAAlc4AQrg9i8wBXD7zNkjCZAACWydQFynUf927s1OATfiti6vO66WpFOvm3ttdvvNtc6tSYAESIAESGBHEKAAbv8yUwC3z5w9kgAJkMB4ArFYHWGh1czLXvPWOlTLJKWRtdhtMmS4jZTx0CE0Dfkdm8/V3hsdkyvH5D9fS1hTIPMuJwESIAESIIF1CVAAr4to4htQAE8cKRskARIggS0SGCOAXRGjJoVVY+yV94ZVpxbn9bmZQ9asWL2OsvyGAOBQ3HfY4XmoFwrgLV5s7k4CJEACJLCTCVAAt3/1KYDbZ84eSYAESGA8gQ1ZgL3Lc61TR9T3tZLJ2WhNYO8fvQnyXjDrHlGiq6iFVV7YQU9HXtib6JCbkgAJkAAJkMCOI0AB3P4lpwBunzl7JAESIIHLIzDS2jpC+Nati/AVy3D8eyNd10WRxm4cZ6eO9xgtlzfSL7chARIgARIggZ1FgAK4/etNAdw+c/ZIAiRAAusQWMcEPHLv8aK1bjEOCtZ6v4OvkM85fnetcN5GADfH67bVfNB8kQAJkAAJkAAJrEOAArj9W4QCuH3m7JEESIAENiCAgwvyGnWKNsNwoInVFuNYrLpPxWI8IqJ4LQv0QKYt2n83c2m4LQmQAAmQwM4mQAHc/vWnAG6fOXskARIggQ0I4LDJOgJ4lKl1yIAsLTVvrVaxwwJYaw+vkVIrzgbtjnCEGZn2X97hJEACJEACJLAhAhTAG8I00Y0ogCeKk42RAAmQwPYnsLEI4O1/njwDEiABEiABEpg1AQrg9q8ABXD7zNkjCZAACZAACZAACZAACZAACYACuP2bgAK4febskQRIgARIgARIgARIgARIgAQogGdwD1AAzwA6uyQBEiABEiABEiABEiABEiABWoDbvwcogNtnzh5JgARIgARIgARIgARIgARIgBbgGdwDFMAzgM4uSYAESIAESIAESIAESIAESIAW4PbvAQrg9pmzRxIgARIgARIgARIgARIgARKgBXgG9wAF8Aygs0sSIAESIAESIAESIAESIAESoAW4/XuAArh95uyRBEiABEiABEiABEiABEiABGgBnsE9QAE8A+jskgRIgARIgARIgARIgARIgARoAW7/HqAAbp85eyQBEiABEiABEiABEiABEiABWoBncA9QAM8AOrskARIgARIgARIgARIgARIgAVqA278HKIDbZ84eSYAESIAESIAESIAESIAESIAW4BncAxTAM4DOLkmABEiABEiABEiABEiABEiAFuD27wEK4PaZs0cSIAESIAESIAESIAESIAESoAV4BvcABfAMoLNLEiABEiABEiABEiABEiABEqAFuP174P8BU3qOOjcZcb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832" y="592222"/>
            <a:ext cx="8827167" cy="58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821" y="0"/>
            <a:ext cx="635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E60000"/>
                </a:solidFill>
                <a:effectLst/>
                <a:latin typeface="robotobold"/>
              </a:rPr>
              <a:t>ВАЖНО!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6432" y="782053"/>
            <a:ext cx="1021481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D1D1B"/>
                </a:solidFill>
                <a:effectLst/>
                <a:latin typeface="robotobold"/>
              </a:rPr>
              <a:t>Использование артиклей в вопросах о цвете</a:t>
            </a:r>
            <a:endParaRPr lang="ru-RU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При постановке вопроса в единственном числе используется неопределенный артикль </a:t>
            </a:r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a/an. </a:t>
            </a:r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Артикль "а" ставится, если слово начинается на согласный звук, например: "</a:t>
            </a:r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a dog". </a:t>
            </a:r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Артикль "</a:t>
            </a:r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an" </a:t>
            </a:r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ставится, если слово начинается на гласный звук, например: "</a:t>
            </a:r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an apple" </a:t>
            </a:r>
          </a:p>
          <a:p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Будьте внимательны!!</a:t>
            </a:r>
          </a:p>
          <a:p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E</a:t>
            </a:r>
            <a:r>
              <a:rPr lang="ru-RU" sz="2000" b="0" dirty="0" err="1" smtClean="0">
                <a:solidFill>
                  <a:srgbClr val="1D1D1B"/>
                </a:solidFill>
                <a:effectLst/>
                <a:latin typeface="robotoregular"/>
              </a:rPr>
              <a:t>сли</a:t>
            </a:r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 мы имеем ввиду конкретный предмет перед нами, то спросим:</a:t>
            </a: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is </a:t>
            </a:r>
            <a:r>
              <a:rPr lang="en-US" sz="2000" b="0" i="1" dirty="0" smtClean="0">
                <a:solidFill>
                  <a:srgbClr val="E60000"/>
                </a:solidFill>
                <a:effectLst/>
                <a:latin typeface="robotoregular"/>
              </a:rPr>
              <a:t>the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 apple? It is red.</a:t>
            </a:r>
            <a:endParaRPr lang="en-US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is the dog? It is brown.</a:t>
            </a:r>
            <a:endParaRPr lang="en-US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Если мы имеем ввиду какого цвета предмет бывает вообще, то спросим: </a:t>
            </a: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is </a:t>
            </a:r>
            <a:r>
              <a:rPr lang="en-US" sz="2000" b="0" i="1" dirty="0" smtClean="0">
                <a:solidFill>
                  <a:srgbClr val="E60000"/>
                </a:solidFill>
                <a:effectLst/>
                <a:latin typeface="robotoregular"/>
              </a:rPr>
              <a:t>an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 apple? It can be red, green or yellow. </a:t>
            </a:r>
            <a:endParaRPr lang="en-US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is a dog? It can be white, brown or black.</a:t>
            </a:r>
            <a:endParaRPr lang="en-US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В ситуации со множественным числом мы используем артикль </a:t>
            </a:r>
            <a:r>
              <a:rPr lang="en-US" sz="2000" b="0" dirty="0" smtClean="0">
                <a:solidFill>
                  <a:srgbClr val="1D1D1B"/>
                </a:solidFill>
                <a:effectLst/>
                <a:latin typeface="robotoregular"/>
              </a:rPr>
              <a:t>the, </a:t>
            </a:r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если мы имеем ввиду какие-то определенные предметы:</a:t>
            </a: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are the flowers in the vase? They are red and yellow.</a:t>
            </a:r>
            <a:endParaRPr lang="en-US" sz="20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ru-RU" sz="2000" b="0" dirty="0" smtClean="0">
                <a:solidFill>
                  <a:srgbClr val="1D1D1B"/>
                </a:solidFill>
                <a:effectLst/>
                <a:latin typeface="robotoregular"/>
              </a:rPr>
              <a:t>В случаях, когда мы говорим про цвет, характерный для этих предметов, мы употребляем нулевой артикль (отсутствие артикля):</a:t>
            </a:r>
          </a:p>
          <a:p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What </a:t>
            </a:r>
            <a:r>
              <a:rPr lang="en-US" sz="2000" b="0" i="1" dirty="0" err="1" smtClean="0">
                <a:solidFill>
                  <a:srgbClr val="1D1D1B"/>
                </a:solidFill>
                <a:effectLst/>
                <a:latin typeface="robotoregular"/>
              </a:rPr>
              <a:t>colour</a:t>
            </a:r>
            <a:r>
              <a:rPr lang="en-US" sz="2000" b="0" i="1" dirty="0" smtClean="0">
                <a:solidFill>
                  <a:srgbClr val="1D1D1B"/>
                </a:solidFill>
                <a:effectLst/>
                <a:latin typeface="robotoregular"/>
              </a:rPr>
              <a:t> are flowers? - They can be red, yellow or pink.</a:t>
            </a:r>
            <a:endParaRPr lang="en-US" sz="2000" b="0" dirty="0">
              <a:solidFill>
                <a:srgbClr val="1D1D1B"/>
              </a:solidFill>
              <a:effectLst/>
              <a:latin typeface="roboto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5778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421" y="129303"/>
            <a:ext cx="7447547" cy="652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4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05" y="1275347"/>
            <a:ext cx="683803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1)  </a:t>
            </a:r>
            <a:r>
              <a:rPr lang="ru-RU" sz="2800" b="0" dirty="0" smtClean="0">
                <a:solidFill>
                  <a:srgbClr val="1D1D1B"/>
                </a:solidFill>
                <a:effectLst/>
                <a:latin typeface="robotoregular"/>
              </a:rPr>
              <a:t>_</a:t>
            </a:r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 + blue = green</a:t>
            </a:r>
          </a:p>
          <a:p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2) Black + </a:t>
            </a:r>
            <a:r>
              <a:rPr lang="ru-RU" sz="2800" b="0" dirty="0" smtClean="0">
                <a:solidFill>
                  <a:srgbClr val="1D1D1B"/>
                </a:solidFill>
                <a:effectLst/>
                <a:latin typeface="robotoregular"/>
              </a:rPr>
              <a:t>__</a:t>
            </a:r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= grey</a:t>
            </a:r>
          </a:p>
          <a:p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3) Red + yellow = </a:t>
            </a:r>
            <a:r>
              <a:rPr lang="ru-RU" sz="2800" b="0" dirty="0" smtClean="0">
                <a:solidFill>
                  <a:srgbClr val="1D1D1B"/>
                </a:solidFill>
                <a:effectLst/>
                <a:latin typeface="robotoregular"/>
              </a:rPr>
              <a:t>___</a:t>
            </a:r>
            <a:endParaRPr lang="en-US" sz="2800" b="0" dirty="0" smtClean="0">
              <a:solidFill>
                <a:srgbClr val="1D1D1B"/>
              </a:solidFill>
              <a:effectLst/>
              <a:latin typeface="robotoregular"/>
            </a:endParaRPr>
          </a:p>
          <a:p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4)  </a:t>
            </a:r>
            <a:r>
              <a:rPr lang="ru-RU" sz="2800" b="0" dirty="0" smtClean="0">
                <a:solidFill>
                  <a:srgbClr val="1D1D1B"/>
                </a:solidFill>
                <a:effectLst/>
                <a:latin typeface="robotoregular"/>
              </a:rPr>
              <a:t>__</a:t>
            </a:r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+ blue = purple</a:t>
            </a:r>
          </a:p>
          <a:p>
            <a:r>
              <a:rPr lang="en-US" sz="2800" b="0" dirty="0" smtClean="0">
                <a:solidFill>
                  <a:srgbClr val="1D1D1B"/>
                </a:solidFill>
                <a:effectLst/>
                <a:latin typeface="robotoregular"/>
              </a:rPr>
              <a:t>5) white + red = </a:t>
            </a:r>
            <a:r>
              <a:rPr lang="ru-RU" sz="2800" b="0" dirty="0" smtClean="0">
                <a:solidFill>
                  <a:srgbClr val="1D1D1B"/>
                </a:solidFill>
                <a:effectLst/>
                <a:latin typeface="robotoregular"/>
              </a:rPr>
              <a:t>___</a:t>
            </a:r>
          </a:p>
          <a:p>
            <a:pPr latinLnBrk="1"/>
            <a:endParaRPr lang="ru-RU" sz="2400" dirty="0" smtClean="0"/>
          </a:p>
          <a:p>
            <a:pPr latinLnBrk="1"/>
            <a:r>
              <a:rPr lang="en-US" sz="2400" dirty="0" smtClean="0"/>
              <a:t>White</a:t>
            </a:r>
            <a:r>
              <a:rPr lang="ru-RU" sz="2400" dirty="0" smtClean="0"/>
              <a:t>     </a:t>
            </a:r>
            <a:r>
              <a:rPr lang="en-US" sz="2400" dirty="0" smtClean="0"/>
              <a:t>Red</a:t>
            </a:r>
            <a:r>
              <a:rPr lang="ru-RU" sz="2400" dirty="0" smtClean="0"/>
              <a:t>     </a:t>
            </a:r>
            <a:r>
              <a:rPr lang="en-US" sz="2400" dirty="0" smtClean="0"/>
              <a:t>orange</a:t>
            </a:r>
            <a:r>
              <a:rPr lang="ru-RU" sz="2400" dirty="0" smtClean="0"/>
              <a:t>    </a:t>
            </a:r>
            <a:r>
              <a:rPr lang="en-US" sz="2400" dirty="0" smtClean="0"/>
              <a:t>Yellow</a:t>
            </a:r>
            <a:r>
              <a:rPr lang="ru-RU" sz="2400" dirty="0" smtClean="0"/>
              <a:t>     </a:t>
            </a:r>
            <a:r>
              <a:rPr lang="en-US" sz="2400" dirty="0" smtClean="0"/>
              <a:t>pink</a:t>
            </a:r>
            <a:endParaRPr lang="en-US" sz="2400" dirty="0"/>
          </a:p>
          <a:p>
            <a:endParaRPr lang="en-US" b="0" dirty="0">
              <a:solidFill>
                <a:srgbClr val="1D1D1B"/>
              </a:solidFill>
              <a:effectLst/>
              <a:latin typeface="robotoregula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8305" y="733926"/>
            <a:ext cx="6380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70C0"/>
                </a:solidFill>
                <a:effectLst/>
                <a:latin typeface="robotolight"/>
              </a:rPr>
              <a:t>1.</a:t>
            </a:r>
            <a:r>
              <a:rPr lang="en-US" sz="2400" b="0" i="0" dirty="0" smtClean="0">
                <a:solidFill>
                  <a:srgbClr val="0070C0"/>
                </a:solidFill>
                <a:effectLst/>
                <a:latin typeface="robotolight"/>
              </a:rPr>
              <a:t>Let`s do </a:t>
            </a:r>
            <a:r>
              <a:rPr lang="en-US" sz="2400" b="0" i="0" dirty="0" err="1" smtClean="0">
                <a:solidFill>
                  <a:srgbClr val="0070C0"/>
                </a:solidFill>
                <a:effectLst/>
                <a:latin typeface="robotolight"/>
              </a:rPr>
              <a:t>colour</a:t>
            </a:r>
            <a:r>
              <a:rPr lang="en-US" sz="2400" b="0" i="0" dirty="0" smtClean="0">
                <a:solidFill>
                  <a:srgbClr val="0070C0"/>
                </a:solidFill>
                <a:effectLst/>
                <a:latin typeface="robotolight"/>
              </a:rPr>
              <a:t> sums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1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084" y="1022684"/>
            <a:ext cx="83499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800" b="0" dirty="0" smtClean="0">
                <a:solidFill>
                  <a:srgbClr val="0070C0"/>
                </a:solidFill>
                <a:effectLst/>
                <a:latin typeface="robotolight"/>
              </a:rPr>
              <a:t>2 </a:t>
            </a:r>
            <a:r>
              <a:rPr lang="en-US" sz="2800" b="0" dirty="0" smtClean="0">
                <a:solidFill>
                  <a:srgbClr val="0070C0"/>
                </a:solidFill>
                <a:effectLst/>
                <a:latin typeface="robotolight"/>
              </a:rPr>
              <a:t>True </a:t>
            </a:r>
            <a:r>
              <a:rPr lang="en-US" sz="2800" b="0" dirty="0" smtClean="0">
                <a:solidFill>
                  <a:srgbClr val="0070C0"/>
                </a:solidFill>
                <a:effectLst/>
                <a:latin typeface="robotolight"/>
              </a:rPr>
              <a:t>or false?</a:t>
            </a:r>
            <a:endParaRPr lang="ru-RU" sz="2800" b="0" dirty="0" smtClean="0">
              <a:solidFill>
                <a:srgbClr val="0070C0"/>
              </a:solidFill>
              <a:effectLst/>
              <a:latin typeface="robotolight"/>
            </a:endParaRPr>
          </a:p>
          <a:p>
            <a:pPr algn="ctr" fontAlgn="ctr"/>
            <a:endParaRPr lang="en-US" sz="2800" b="0" dirty="0" smtClean="0">
              <a:solidFill>
                <a:srgbClr val="0070C0"/>
              </a:solidFill>
              <a:effectLst/>
              <a:latin typeface="robotolight"/>
            </a:endParaRP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1) The orange is white. It`s true /It’s false.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2</a:t>
            </a:r>
            <a:r>
              <a:rPr lang="ru-RU" sz="2800" b="0" dirty="0" smtClean="0">
                <a:solidFill>
                  <a:srgbClr val="262626"/>
                </a:solidFill>
                <a:effectLst/>
                <a:latin typeface="robotoregular"/>
              </a:rPr>
              <a:t>) </a:t>
            </a:r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The mouse is green. It`s true /It’s false.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3) The crocodile is green. It`s true /It’s false.   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4) The milk is pink. It`s true /It’s false.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5) The monkey is brown. It`s true /It’s false.   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6) The sky is blue. It`s true /It’s false. </a:t>
            </a:r>
          </a:p>
          <a:p>
            <a:r>
              <a:rPr lang="en-US" sz="2800" b="0" dirty="0" smtClean="0">
                <a:solidFill>
                  <a:srgbClr val="262626"/>
                </a:solidFill>
                <a:effectLst/>
                <a:latin typeface="robotoregular"/>
              </a:rPr>
              <a:t>7) The dog is purple. It`s true /It’s false.</a:t>
            </a:r>
            <a:endParaRPr lang="en-US" sz="2800" b="0" dirty="0">
              <a:solidFill>
                <a:srgbClr val="262626"/>
              </a:solidFill>
              <a:effectLst/>
              <a:latin typeface="robotoregular"/>
            </a:endParaRPr>
          </a:p>
        </p:txBody>
      </p:sp>
    </p:spTree>
    <p:extLst>
      <p:ext uri="{BB962C8B-B14F-4D97-AF65-F5344CB8AC3E}">
        <p14:creationId xmlns:p14="http://schemas.microsoft.com/office/powerpoint/2010/main" val="73932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01551"/>
              </p:ext>
            </p:extLst>
          </p:nvPr>
        </p:nvGraphicFramePr>
        <p:xfrm>
          <a:off x="421105" y="1155033"/>
          <a:ext cx="10199270" cy="1941535"/>
        </p:xfrm>
        <a:graphic>
          <a:graphicData uri="http://schemas.openxmlformats.org/drawingml/2006/table">
            <a:tbl>
              <a:tblPr/>
              <a:tblGrid>
                <a:gridCol w="5099635"/>
                <a:gridCol w="5099635"/>
              </a:tblGrid>
              <a:tr h="304961"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What </a:t>
                      </a:r>
                      <a:r>
                        <a:rPr lang="en-US" b="1" dirty="0" err="1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colour</a:t>
                      </a:r>
                      <a:r>
                        <a:rPr lang="en-US" b="1" dirty="0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 is it?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What colour are they?</a:t>
                      </a:r>
                    </a:p>
                  </a:txBody>
                  <a:tcPr marL="47625" marR="47625" marT="47625" marB="47625" anchor="b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965">
                <a:tc>
                  <a:txBody>
                    <a:bodyPr/>
                    <a:lstStyle/>
                    <a:p>
                      <a:pPr algn="l" fontAlgn="t"/>
                      <a:endParaRPr lang="ru-RU" b="0" i="0">
                        <a:solidFill>
                          <a:srgbClr val="1D1D1B"/>
                        </a:solidFill>
                        <a:effectLst/>
                        <a:latin typeface="robotoregular"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8962" y="218448"/>
            <a:ext cx="10159164" cy="67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3327" rIns="0" bIns="6665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3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Put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the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sentences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in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the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correct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groups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042" y="3244334"/>
            <a:ext cx="6951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They are purple rulers.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7126" y="3244334"/>
            <a:ext cx="37884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It`s a pink sharpener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regular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284786" y="3244334"/>
            <a:ext cx="2954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It`s a white notebook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regular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113228" y="3967608"/>
            <a:ext cx="2892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It`s a red pencil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regular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186989" y="3704464"/>
            <a:ext cx="3020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They are blue pens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regular"/>
              </a:rPr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67063" y="4676092"/>
            <a:ext cx="27414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i="0" dirty="0" smtClean="0">
                <a:solidFill>
                  <a:srgbClr val="1D1D1B"/>
                </a:solidFill>
                <a:effectLst/>
                <a:latin typeface="robotoregular"/>
              </a:rPr>
              <a:t>They are green books</a:t>
            </a:r>
            <a:r>
              <a:rPr lang="en-US" b="0" i="0" dirty="0" smtClean="0">
                <a:solidFill>
                  <a:srgbClr val="1D1D1B"/>
                </a:solidFill>
                <a:effectLst/>
                <a:latin typeface="robotoregular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5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4105" y="613611"/>
            <a:ext cx="64708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dirty="0" smtClean="0">
                <a:solidFill>
                  <a:srgbClr val="0070C0"/>
                </a:solidFill>
                <a:effectLst/>
                <a:latin typeface="robotolight"/>
              </a:rPr>
              <a:t>4 </a:t>
            </a:r>
            <a:r>
              <a:rPr lang="en-US" sz="2000" b="0" i="0" dirty="0" smtClean="0">
                <a:solidFill>
                  <a:srgbClr val="0070C0"/>
                </a:solidFill>
                <a:effectLst/>
                <a:latin typeface="robotolight"/>
              </a:rPr>
              <a:t>Match </a:t>
            </a:r>
            <a:r>
              <a:rPr lang="en-US" sz="2000" b="0" i="0" dirty="0" smtClean="0">
                <a:solidFill>
                  <a:srgbClr val="0070C0"/>
                </a:solidFill>
                <a:effectLst/>
                <a:latin typeface="robotolight"/>
              </a:rPr>
              <a:t>the questions to the answers.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9705" y="1864895"/>
            <a:ext cx="46923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What`s your </a:t>
            </a:r>
            <a:r>
              <a:rPr lang="en-US" sz="2400" b="0" i="0" dirty="0" err="1" smtClean="0">
                <a:solidFill>
                  <a:srgbClr val="000000"/>
                </a:solidFill>
                <a:effectLst/>
                <a:latin typeface="robotoregular"/>
              </a:rPr>
              <a:t>favourite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 </a:t>
            </a:r>
            <a:r>
              <a:rPr lang="en-US" sz="2400" b="0" i="0" dirty="0" err="1" smtClean="0">
                <a:solidFill>
                  <a:srgbClr val="000000"/>
                </a:solidFill>
                <a:effectLst/>
                <a:latin typeface="robotoregular"/>
              </a:rPr>
              <a:t>colour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?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Is it a red pen?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Is Dave in your class?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What`s her name?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How old is Jenny?</a:t>
            </a:r>
            <a:endParaRPr lang="en-US" sz="2400" b="0" i="0" dirty="0">
              <a:solidFill>
                <a:srgbClr val="000000"/>
              </a:solidFill>
              <a:effectLst/>
              <a:latin typeface="robotoregular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77526" y="1864895"/>
            <a:ext cx="43794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She is nine years old.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Her name is Mary.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No, it isn`t.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It`s green</a:t>
            </a:r>
          </a:p>
          <a:p>
            <a:endParaRPr lang="en-US" sz="2400" b="0" i="0" dirty="0" smtClean="0">
              <a:solidFill>
                <a:srgbClr val="000000"/>
              </a:solidFill>
              <a:effectLst/>
              <a:latin typeface="robotoregular"/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  <a:effectLst/>
                <a:latin typeface="robotoregular"/>
              </a:rPr>
              <a:t>Yes, he is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robotoregular"/>
              </a:rPr>
              <a:t>.</a:t>
            </a:r>
            <a:endParaRPr lang="en-US" sz="2800" b="0" i="0" dirty="0">
              <a:solidFill>
                <a:srgbClr val="000000"/>
              </a:solidFill>
              <a:effectLst/>
              <a:latin typeface="roboto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0456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7379" y="613611"/>
            <a:ext cx="104554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 smtClean="0">
                <a:solidFill>
                  <a:srgbClr val="1D1D1B"/>
                </a:solidFill>
                <a:effectLst/>
                <a:latin typeface="robotolight"/>
              </a:rPr>
              <a:t>Read the text and choose the appropriate picture. (</a:t>
            </a:r>
            <a:r>
              <a:rPr lang="ru-RU" b="0" dirty="0" smtClean="0">
                <a:solidFill>
                  <a:srgbClr val="1D1D1B"/>
                </a:solidFill>
                <a:effectLst/>
                <a:latin typeface="robotolight"/>
              </a:rPr>
              <a:t>Прочти текст и выбери подходящую картинку</a:t>
            </a:r>
            <a:r>
              <a:rPr lang="en-US" b="0" dirty="0" smtClean="0">
                <a:solidFill>
                  <a:srgbClr val="1D1D1B"/>
                </a:solidFill>
                <a:effectLst/>
                <a:latin typeface="robotolight"/>
              </a:rPr>
              <a:t>)</a:t>
            </a:r>
          </a:p>
          <a:p>
            <a:pPr algn="ctr"/>
            <a:endParaRPr lang="en-US" b="0" dirty="0" smtClean="0">
              <a:solidFill>
                <a:srgbClr val="1D1D1B"/>
              </a:solidFill>
              <a:effectLst/>
              <a:latin typeface="robotolight"/>
            </a:endParaRPr>
          </a:p>
          <a:p>
            <a:pPr algn="ctr"/>
            <a:r>
              <a:rPr lang="en-US" sz="2400" b="0" dirty="0" smtClean="0">
                <a:solidFill>
                  <a:srgbClr val="1D1D1B"/>
                </a:solidFill>
                <a:effectLst/>
                <a:latin typeface="robotolight"/>
              </a:rPr>
              <a:t>Hello! My name is Dave. Let me introduce my pets. I have two cats. They are grey. I have two hamsters. They are grey and white. I have an orange dog and I also have a white dog. My </a:t>
            </a:r>
            <a:r>
              <a:rPr lang="en-US" sz="2400" b="0" dirty="0" err="1" smtClean="0">
                <a:solidFill>
                  <a:srgbClr val="1D1D1B"/>
                </a:solidFill>
                <a:effectLst/>
                <a:latin typeface="robotolight"/>
              </a:rPr>
              <a:t>favourite</a:t>
            </a:r>
            <a:r>
              <a:rPr lang="en-US" sz="2400" b="0" dirty="0" smtClean="0">
                <a:solidFill>
                  <a:srgbClr val="1D1D1B"/>
                </a:solidFill>
                <a:effectLst/>
                <a:latin typeface="robotolight"/>
              </a:rPr>
              <a:t> pet is a parrot. It`s blue and yellow. I have a pink fish, but I don`t like it. </a:t>
            </a:r>
            <a:endParaRPr lang="en-US" sz="2400" b="0" dirty="0">
              <a:solidFill>
                <a:srgbClr val="1D1D1B"/>
              </a:solidFill>
              <a:effectLst/>
              <a:latin typeface="robotolight"/>
            </a:endParaRPr>
          </a:p>
        </p:txBody>
      </p:sp>
      <p:pic>
        <p:nvPicPr>
          <p:cNvPr id="3079" name="Picture 7" descr="https://resh.edu.ru/uploads/lesson_extract/7470/20200110141619/OEBPS/objects/t_engl_5_3_14/5d3d88d1916c29881880392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125" y="3271656"/>
            <a:ext cx="2298494" cy="322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79" y="3384064"/>
            <a:ext cx="2602832" cy="3110384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081" name="HTMLOption1" r:id="rId2" imgW="257040" imgH="304920"/>
        </mc:Choice>
        <mc:Fallback>
          <p:control name="HTMLOption1" r:id="rId2" imgW="257040" imgH="304920">
            <p:pic>
              <p:nvPicPr>
                <p:cNvPr id="8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6986335" y="3213260"/>
                  <a:ext cx="1315627" cy="341609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97595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276</Words>
  <Application>Microsoft Office PowerPoint</Application>
  <PresentationFormat>Широкоэкранный</PresentationFormat>
  <Paragraphs>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Roboto Light</vt:lpstr>
      <vt:lpstr>robotobold</vt:lpstr>
      <vt:lpstr>robotolight</vt:lpstr>
      <vt:lpstr>robotoregular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onufrienko.1986@bk.ru</dc:creator>
  <cp:lastModifiedBy>onufrienko.1986@bk.ru</cp:lastModifiedBy>
  <cp:revision>4</cp:revision>
  <dcterms:created xsi:type="dcterms:W3CDTF">2024-09-13T13:09:58Z</dcterms:created>
  <dcterms:modified xsi:type="dcterms:W3CDTF">2024-11-01T10:29:55Z</dcterms:modified>
</cp:coreProperties>
</file>