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805A-BEF3-4283-A520-DF6A04B611EE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5E9A-08D7-4758-814C-9EDAFAC9F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629524" cy="15001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природы и человека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Растения. Огород.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дляч аттестации Настя\1677030912_gas-kvas-com-p-risunok-na-temu-ogorod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43932" cy="502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дминистратор\Desktop\дляч аттестации Настя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64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посмотрим все вокруг.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Улыбнёмся, милый друг!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с прекрасным настроением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Поведем речь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Администратор\Desktop\дляч аттестации Настя\lunnii_kalendar_zemlyaniki_2019_posa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92790"/>
            <a:ext cx="9144000" cy="1265210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дляч аттестации Настя\lunnii_kalendar_zemlyaniki_2019_posad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6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Огород — участок земли, предназначенный для выращивания овощей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дминистратор\Desktop\дляч аттестации Настя\Veggie-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4395"/>
            <a:ext cx="8715436" cy="578360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нужен огород?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Выращивание свежих </a:t>
            </a:r>
            <a:r>
              <a:rPr lang="ru-RU" dirty="0"/>
              <a:t>и полезных овощей.</a:t>
            </a:r>
          </a:p>
          <a:p>
            <a:r>
              <a:rPr lang="ru-RU" dirty="0"/>
              <a:t>Экономия денег на покупке продуктов.</a:t>
            </a:r>
          </a:p>
          <a:p>
            <a:r>
              <a:rPr lang="ru-RU" dirty="0"/>
              <a:t>Отличное времяпровождение на свежем воздухе.</a:t>
            </a:r>
          </a:p>
          <a:p>
            <a:endParaRPr lang="ru-RU" dirty="0"/>
          </a:p>
        </p:txBody>
      </p:sp>
      <p:pic>
        <p:nvPicPr>
          <p:cNvPr id="4098" name="Picture 2" descr="C:\Users\Администратор\Desktop\дляч аттестации Настя\34908762_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9144000" cy="221455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357609_gas-kvas-com-p-detskii-risunok-ogoroda-s-ovoshchami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430405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Выбор места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огорода: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Солнечное место.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Хорошая дренажная система.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Расстояние от деревьев и других больших растений.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Администратор\Desktop\дляч аттестации Настя\ERBG_AR9I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почвы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Очистка от сорняков и камней.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Разрыхление почвы.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Внесение органических удобрений.</a:t>
            </a:r>
          </a:p>
          <a:p>
            <a:endParaRPr lang="ru-RU" dirty="0"/>
          </a:p>
        </p:txBody>
      </p:sp>
      <p:pic>
        <p:nvPicPr>
          <p:cNvPr id="5" name="Picture 2" descr="C:\Users\Администратор\Desktop\дляч аттестации Настя\1673561273_gas-kvas-com-p-detskii-risunok-ogorod-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34110"/>
            <a:ext cx="6143668" cy="342350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огородом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Полив растений в соответствии с их потребностями.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Подкормка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органическими или минеральными удобрениями.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сорняков и борьба с вредителями.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Огород – это прекрасная возможность вырастить свежие и полезные овощи.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Уход за огородом требует времени и труда, но приносит удовлетворение и пользу.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143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природы и человека Тема: Растения. Огород.</vt:lpstr>
      <vt:lpstr>Слайд 2</vt:lpstr>
      <vt:lpstr>Огород — участок земли, предназначенный для выращивания овощей </vt:lpstr>
      <vt:lpstr>Зачем нужен огород?</vt:lpstr>
      <vt:lpstr>Слайд 5</vt:lpstr>
      <vt:lpstr>Выбор места для огорода:</vt:lpstr>
      <vt:lpstr>Подготовка почвы</vt:lpstr>
      <vt:lpstr>Уход за огородом</vt:lpstr>
      <vt:lpstr>Заключение</vt:lpstr>
      <vt:lpstr>Спасибо за внимание!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природы и человека Тема: Растения. Огород.</dc:title>
  <dc:creator>DNA7 X64</dc:creator>
  <cp:lastModifiedBy>DNA7 X64</cp:lastModifiedBy>
  <cp:revision>38</cp:revision>
  <dcterms:created xsi:type="dcterms:W3CDTF">2023-12-05T18:50:39Z</dcterms:created>
  <dcterms:modified xsi:type="dcterms:W3CDTF">2023-12-06T20:40:21Z</dcterms:modified>
</cp:coreProperties>
</file>