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A16C-E0AB-E9FA-4D02-80BF7B85B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B97262-4421-10BC-346D-ABCE21382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4EB06E-A000-8B4A-E479-5009EB60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F4857-FCC6-9770-385B-F8F37F78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3873E-1308-00AA-178E-75B4E48C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5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0BEBB-EBC6-23CB-0615-601085EA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B631BD-423F-A72A-DA18-D4CD286E7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09AE0-6792-1844-6985-27830048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97D320-B0B2-E475-2E1A-20C00BF7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0D7B5-6614-37EC-C3C8-EDB4D5A1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9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910889-8D69-D25E-7F77-13D648DB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4149F0-2490-A84A-FF9B-2A5155F00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2CF0F-04FD-A13A-3F69-0FB0E0FC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AEBB83-CA32-4709-136C-81F5CB42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191929-B1B3-3392-030C-34AC1E8E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5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89669-8927-29A7-F07A-B91439CC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B3641D-E7C2-B5D8-7570-1D7079786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DBA3E-1547-FE74-FCD2-488EBFAE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E7CD48-FEB2-012C-92C6-54B1839E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DB92C-8D7F-1551-A342-01758779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2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4E83-004D-49C6-788F-174A9DC6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1329A-CBD8-EEAE-CCE7-788E70E8A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E781B-C742-66FF-B936-F713657F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F85AE2-0D6F-AC08-7BA9-5ABF6E54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BA1CE-F6C7-FA49-F22A-B8C55F97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7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3107A-CF65-74FC-D7F2-DAE899E1F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B808F1-6608-327C-1265-D30908910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5D08C-BA39-C0C6-11ED-72FB07717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82FAAD-62C3-E7EF-3BF1-062A3DDB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1424E-F8AF-E865-41CD-23AD0E51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D22D6-0319-7BF4-91CB-5A6B9AEE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7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09A58-E03B-F266-C6AF-6E2F6EE8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84FE7-3CE8-6579-F913-721D701B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25B291-D0F9-1B4A-8E07-D4552F0AF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B37865-2B6C-CC99-78B1-00ED4A763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A24C7E-2F01-EE9E-8C69-BB4F91C41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AB51BA-BFA7-698B-6432-DD157E9B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9C71E5-255B-926B-6E21-000CAB61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8856C6-8D2A-C4FE-DAD8-D138BA15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F6EE7-1738-85F8-5D27-0203D6F6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C9742F-26BA-7A55-BF94-A7675471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AFCB21-5F35-2357-16E0-B999DE1B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CC55E9-1325-00EB-6346-5A0AF927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1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83C04B-7D6A-55D8-4C7A-2FDE684F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43A39C-B05A-BB03-40E3-9A8907C1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AAC7A-0AF3-7841-C8DC-A14A191C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1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0528B-1025-9C13-FC40-3F3BA57B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DC802-A803-70A7-FA22-B1D3D893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81409B-1FAF-A38A-8F31-6F8FA4239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1E1A0-9283-0C59-3F9F-22819486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B79BF-A610-857E-37B8-E8E5FDFB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1E894A-EB62-8DEB-D155-6394F3F7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3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D1F72-8600-F63D-029B-07EB9276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533984-BBE1-C2E3-BB65-E14711307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F040E8-56C5-1FF5-0112-8749F94E0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FCFF0A-A8D5-A3B4-C3CB-FA8EEA25C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758E5-D44A-A31A-77F7-A8371149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DC5B2A-2388-D7B4-109D-70E67057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8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18EFF-B70A-6D7E-87DF-5FDE14CB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ECE5C4-464E-0623-F3B2-F0DC582F9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F20B7A-E205-4A93-5046-8E56BE5D4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FCE69-D3CA-4551-842F-D035C8262B53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2A7A12-2A52-FC5F-D3E2-30CEA874C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BE74B-C429-52EC-83EA-530CDD42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0699-A553-4964-92CF-5C3F971E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3367A8-5EC1-6405-7172-2742730BC096}"/>
              </a:ext>
            </a:extLst>
          </p:cNvPr>
          <p:cNvSpPr txBox="1"/>
          <p:nvPr/>
        </p:nvSpPr>
        <p:spPr>
          <a:xfrm>
            <a:off x="642426" y="211015"/>
            <a:ext cx="10907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Презентация «Формирование финансовой грамотности у детей дошкольного возраста».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A7605-FB0B-668C-046E-3ADB394FB185}"/>
              </a:ext>
            </a:extLst>
          </p:cNvPr>
          <p:cNvSpPr txBox="1"/>
          <p:nvPr/>
        </p:nvSpPr>
        <p:spPr>
          <a:xfrm>
            <a:off x="7891975" y="5838092"/>
            <a:ext cx="330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8B04EB-C4BD-2FC7-A039-577A13FD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5" y="1165123"/>
            <a:ext cx="10907147" cy="5692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7F149-3D98-52FE-488E-ADA7EA8003CB}"/>
              </a:ext>
            </a:extLst>
          </p:cNvPr>
          <p:cNvSpPr txBox="1"/>
          <p:nvPr/>
        </p:nvSpPr>
        <p:spPr>
          <a:xfrm>
            <a:off x="5641144" y="302455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C34FB-735C-4769-6E16-5493F53D9435}"/>
              </a:ext>
            </a:extLst>
          </p:cNvPr>
          <p:cNvSpPr txBox="1"/>
          <p:nvPr/>
        </p:nvSpPr>
        <p:spPr>
          <a:xfrm>
            <a:off x="6935372" y="6070537"/>
            <a:ext cx="426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Воспитатель </a:t>
            </a:r>
            <a:r>
              <a:rPr lang="ru-RU">
                <a:solidFill>
                  <a:srgbClr val="FFFF00"/>
                </a:solidFill>
                <a:latin typeface="Arial Black" panose="020B0A04020102020204" pitchFamily="34" charset="0"/>
              </a:rPr>
              <a:t>Дариенко К.А.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3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0B8B340-34B3-EF65-6EB9-6D7185C6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2" y="571499"/>
            <a:ext cx="11029070" cy="61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1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72E3D6C-4536-4C2B-2DD2-3CEF360AA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5" y="571499"/>
            <a:ext cx="11226019" cy="61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7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ED6088D-02A8-F1AA-DDBB-0EE375DA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" y="571500"/>
            <a:ext cx="10818055" cy="609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7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5EF68AB-7CD2-ACEA-C2BB-EB4BC9C0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571499"/>
            <a:ext cx="10986868" cy="615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7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D5510B34-5AAA-9B45-BB05-0222FA26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" y="571500"/>
            <a:ext cx="11057207" cy="611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9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154E6C48-89DD-6C08-0887-0D8794C2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" y="571499"/>
            <a:ext cx="11282289" cy="61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2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C23FFDA-6073-9B1C-3512-04E2B411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5" y="571500"/>
            <a:ext cx="11479237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4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C1C215A7-47B3-1517-8428-C485042E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" y="571500"/>
            <a:ext cx="11296357" cy="60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2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D9906BC7-CE70-C8BF-587D-2D377C54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" y="571499"/>
            <a:ext cx="11352627" cy="615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1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CB4A02D-AE65-027C-250D-C74A4DC1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7" y="571500"/>
            <a:ext cx="11183815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7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310D96-2FFA-CD39-21E9-6263DE39E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1" y="140677"/>
            <a:ext cx="10550769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281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47983B0-DAF9-ABA5-9898-7C13E74D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" y="571500"/>
            <a:ext cx="10607040" cy="602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0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B7CF6F5-953A-4844-8228-055E1F6A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571499"/>
            <a:ext cx="11211951" cy="60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4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5FFEA65-6050-1D28-FB85-6EAEAFE7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379827"/>
            <a:ext cx="11085342" cy="63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1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F9A1C3F-5768-6BD1-E149-D287B441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" y="571500"/>
            <a:ext cx="109587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0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D55C9F4-7038-23E0-431E-4EBDAE0E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571499"/>
            <a:ext cx="11296357" cy="61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9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B8FEF5B-20F2-AB43-250A-8706090C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" y="253217"/>
            <a:ext cx="10339754" cy="64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6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7497209-060A-7E74-FFEB-9AC4AA0D4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571499"/>
            <a:ext cx="10325686" cy="61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6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2E8173A-6F71-7678-3C71-9E622BB3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8" y="571500"/>
            <a:ext cx="1086025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23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Широкоэкранный</PresentationFormat>
  <Paragraphs>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1</cp:revision>
  <dcterms:created xsi:type="dcterms:W3CDTF">2024-09-30T15:26:00Z</dcterms:created>
  <dcterms:modified xsi:type="dcterms:W3CDTF">2024-09-30T15:47:02Z</dcterms:modified>
</cp:coreProperties>
</file>