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</a:t>
            </a:r>
            <a:br>
              <a:rPr lang="ru-RU" dirty="0" smtClean="0"/>
            </a:br>
            <a:r>
              <a:rPr lang="ru-RU" dirty="0" smtClean="0"/>
              <a:t>по развитию речи.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err="1" smtClean="0"/>
              <a:t>Канакина</a:t>
            </a:r>
            <a:r>
              <a:rPr lang="ru-RU" dirty="0" smtClean="0"/>
              <a:t> Русский язык, 4 класс, с. 140, упр. 310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686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6519"/>
            <a:ext cx="8596668" cy="5564844"/>
          </a:xfrm>
        </p:spPr>
        <p:txBody>
          <a:bodyPr/>
          <a:lstStyle/>
          <a:p>
            <a:r>
              <a:rPr lang="ru-RU" sz="3600" dirty="0" smtClean="0"/>
              <a:t>Начинайте писать изложение текста  по плану, проверяя слова с орфограммами.</a:t>
            </a:r>
          </a:p>
          <a:p>
            <a:r>
              <a:rPr lang="ru-RU" sz="3600" dirty="0" smtClean="0"/>
              <a:t>Соблюдайте границы каждой части текста</a:t>
            </a:r>
          </a:p>
          <a:p>
            <a:r>
              <a:rPr lang="ru-RU" sz="3600" dirty="0" smtClean="0"/>
              <a:t>Вы можете использовать в работе опорные слова </a:t>
            </a:r>
          </a:p>
          <a:p>
            <a:r>
              <a:rPr lang="ru-RU" sz="3600" dirty="0" smtClean="0"/>
              <a:t>Проверьте целиком написанное изложение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48513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Опорные слова.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100" dirty="0" smtClean="0"/>
              <a:t>План.</a:t>
            </a:r>
          </a:p>
          <a:p>
            <a:pPr>
              <a:buFont typeface="+mj-lt"/>
              <a:buAutoNum type="arabicPeriod"/>
            </a:pPr>
            <a:endParaRPr lang="ru-RU" dirty="0"/>
          </a:p>
          <a:p>
            <a:pPr>
              <a:buFont typeface="+mj-lt"/>
              <a:buAutoNum type="arabicPeriod"/>
            </a:pPr>
            <a:r>
              <a:rPr lang="ru-RU" sz="2800" dirty="0"/>
              <a:t>«</a:t>
            </a:r>
            <a:r>
              <a:rPr lang="ru-RU" sz="2800" dirty="0" err="1"/>
              <a:t>Мурзик</a:t>
            </a:r>
            <a:r>
              <a:rPr lang="ru-RU" sz="2800" dirty="0"/>
              <a:t> лежал в лодке и долго грыз резиновую пробку</a:t>
            </a:r>
            <a:r>
              <a:rPr lang="ru-RU" sz="2800" dirty="0" smtClean="0"/>
              <a:t>» ( </a:t>
            </a:r>
            <a:r>
              <a:rPr lang="ru-RU" sz="2800" dirty="0"/>
              <a:t>грыз пробку, заткнут клапан, жевать понравилось, разгрыз, невероятное</a:t>
            </a:r>
            <a:r>
              <a:rPr lang="ru-RU" sz="2800" dirty="0" smtClean="0"/>
              <a:t>.)</a:t>
            </a:r>
          </a:p>
          <a:p>
            <a:pPr>
              <a:buFont typeface="+mj-lt"/>
              <a:buAutoNum type="arabicPeriod"/>
            </a:pPr>
            <a:r>
              <a:rPr lang="ru-RU" sz="2800" dirty="0"/>
              <a:t>«Струя воздуха с рёвом вырвалась из клапана</a:t>
            </a:r>
            <a:r>
              <a:rPr lang="ru-RU" sz="2800" dirty="0" smtClean="0"/>
              <a:t>» (с </a:t>
            </a:r>
            <a:r>
              <a:rPr lang="ru-RU" sz="2800" dirty="0"/>
              <a:t>рёвом, как из шланга, шерсть, подбросила, чихнул, взвизгнул</a:t>
            </a:r>
            <a:r>
              <a:rPr lang="ru-RU" sz="2800" dirty="0" smtClean="0"/>
              <a:t>, заросли </a:t>
            </a:r>
            <a:r>
              <a:rPr lang="ru-RU" sz="2800" dirty="0"/>
              <a:t>крапивы, свистела, рычала, тряслись и худели</a:t>
            </a:r>
            <a:r>
              <a:rPr lang="ru-RU" sz="28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sz="2800" dirty="0"/>
              <a:t>«Он долго смотрел, как булькала странная лодка, выплёскивая толчками последний воздух</a:t>
            </a:r>
            <a:r>
              <a:rPr lang="ru-RU" sz="2800" dirty="0" smtClean="0"/>
              <a:t>».  (раскудахтались</a:t>
            </a:r>
            <a:r>
              <a:rPr lang="ru-RU" sz="2800" dirty="0"/>
              <a:t>, черный, тяжёлым галопом, берёзу, булькала, выплёскивая, последний</a:t>
            </a:r>
            <a:r>
              <a:rPr lang="ru-RU" sz="2800" dirty="0" smtClean="0"/>
              <a:t>.)</a:t>
            </a:r>
            <a:endParaRPr lang="ru-RU" sz="2800" dirty="0"/>
          </a:p>
          <a:p>
            <a:pPr>
              <a:buFont typeface="+mj-lt"/>
              <a:buAutoNum type="arabicPeriod"/>
            </a:pPr>
            <a:endParaRPr lang="ru-RU" sz="2600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44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Прочитайте </a:t>
            </a:r>
            <a:r>
              <a:rPr lang="ru-RU" dirty="0"/>
              <a:t>т</a:t>
            </a:r>
            <a:r>
              <a:rPr lang="ru-RU" dirty="0" smtClean="0"/>
              <a:t>екст.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5465"/>
            <a:ext cx="8596668" cy="44958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     </a:t>
            </a:r>
            <a:r>
              <a:rPr lang="ru-RU" sz="2000" dirty="0" err="1" smtClean="0"/>
              <a:t>Мурзик</a:t>
            </a:r>
            <a:r>
              <a:rPr lang="ru-RU" sz="2000" dirty="0" smtClean="0"/>
              <a:t> </a:t>
            </a:r>
            <a:r>
              <a:rPr lang="ru-RU" sz="2000" dirty="0"/>
              <a:t>лежал в резиновой лодке и грыз пробку. Пробкой был заткнут клапан, выпускавший воздух. Жевать пробку </a:t>
            </a:r>
            <a:r>
              <a:rPr lang="ru-RU" sz="2000" dirty="0" err="1"/>
              <a:t>Мурзику</a:t>
            </a:r>
            <a:r>
              <a:rPr lang="ru-RU" sz="2000" dirty="0"/>
              <a:t> понравилось. Вскоре он разгрыз пробку и тогда случилось невероятное.</a:t>
            </a:r>
          </a:p>
          <a:p>
            <a:pPr marL="0" indent="0">
              <a:buNone/>
            </a:pPr>
            <a:r>
              <a:rPr lang="ru-RU" sz="2000" dirty="0" smtClean="0"/>
              <a:t>     Струя </a:t>
            </a:r>
            <a:r>
              <a:rPr lang="ru-RU" sz="2000" dirty="0"/>
              <a:t>воздуха вырвалась из клапана с рёвом, как из пожарного шланга. Она ударила в морду </a:t>
            </a:r>
            <a:r>
              <a:rPr lang="ru-RU" sz="2000" dirty="0" err="1"/>
              <a:t>Мурзику</a:t>
            </a:r>
            <a:r>
              <a:rPr lang="ru-RU" sz="2000" dirty="0"/>
              <a:t>, подняла на нём шерсть и подбросила его в воздух. Кот чихнул, взвизгнул и полетел в заросли крапивы. А лодка долго свистела и рычала, а бока её тряслись и худели.</a:t>
            </a:r>
          </a:p>
          <a:p>
            <a:pPr marL="0" indent="0">
              <a:buNone/>
            </a:pPr>
            <a:r>
              <a:rPr lang="ru-RU" sz="2000" dirty="0" smtClean="0"/>
              <a:t>      Куры </a:t>
            </a:r>
            <a:r>
              <a:rPr lang="ru-RU" sz="2000" dirty="0"/>
              <a:t>раскудахтались по всей деревне. Чёрный кот тяжёлым галопом пробежал через сад и запрыгнул на берёзу. Оттуда он смотрел, как странная лодка булькала, выплёскивая последний воздух.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6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Определите тип текста (повествование)</a:t>
            </a:r>
          </a:p>
          <a:p>
            <a:r>
              <a:rPr lang="ru-RU" sz="2400" dirty="0" smtClean="0"/>
              <a:t>Определите тему и основную мысль текста ( </a:t>
            </a:r>
            <a:r>
              <a:rPr lang="ru-RU" sz="2400" dirty="0" err="1"/>
              <a:t>М</a:t>
            </a:r>
            <a:r>
              <a:rPr lang="ru-RU" sz="2400" dirty="0" err="1" smtClean="0"/>
              <a:t>урзик</a:t>
            </a:r>
            <a:r>
              <a:rPr lang="ru-RU" sz="2400" dirty="0" smtClean="0"/>
              <a:t> грыз пробку у резиновой лодки. Если так делать, то может произойти непредвиденное.)</a:t>
            </a:r>
          </a:p>
          <a:p>
            <a:r>
              <a:rPr lang="ru-RU" sz="2400" dirty="0" smtClean="0"/>
              <a:t>Подберите к тексту заголовок (</a:t>
            </a:r>
            <a:r>
              <a:rPr lang="ru-RU" sz="2400" dirty="0" err="1" smtClean="0"/>
              <a:t>Мурзик</a:t>
            </a:r>
            <a:r>
              <a:rPr lang="ru-RU" sz="2400" dirty="0" smtClean="0"/>
              <a:t> и лодка)</a:t>
            </a:r>
          </a:p>
          <a:p>
            <a:r>
              <a:rPr lang="ru-RU" sz="2400" dirty="0" smtClean="0"/>
              <a:t>На сколько частей можно разделить текст ( 3 части)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72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Составим цитатный</a:t>
            </a:r>
            <a:br>
              <a:rPr lang="ru-RU" dirty="0" smtClean="0"/>
            </a:br>
            <a:r>
              <a:rPr lang="ru-RU" dirty="0" smtClean="0"/>
              <a:t> план к тексту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Вспомните, что значит составить цитатный план к тексту?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/>
              <a:t>Это план при составлении которого каждую часть текста </a:t>
            </a:r>
            <a:r>
              <a:rPr lang="ru-RU" sz="3600" dirty="0" smtClean="0">
                <a:solidFill>
                  <a:srgbClr val="FF0000"/>
                </a:solidFill>
              </a:rPr>
              <a:t>озаглавливаем предложением из прочитанного текста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7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Прочитайте, озаглавьте первую часть текста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      </a:t>
            </a:r>
            <a:r>
              <a:rPr lang="ru-RU" sz="2800" dirty="0" err="1" smtClean="0">
                <a:solidFill>
                  <a:srgbClr val="00B050"/>
                </a:solidFill>
              </a:rPr>
              <a:t>Мурзик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>
                <a:solidFill>
                  <a:srgbClr val="00B050"/>
                </a:solidFill>
              </a:rPr>
              <a:t>лежал в резиновой лодке и грыз пробку</a:t>
            </a:r>
            <a:r>
              <a:rPr lang="ru-RU" sz="2800" dirty="0"/>
              <a:t>. Пробкой был заткнут клапан, выпускавший воздух. Жевать пробку </a:t>
            </a:r>
            <a:r>
              <a:rPr lang="ru-RU" sz="2800" dirty="0" err="1"/>
              <a:t>Мурзику</a:t>
            </a:r>
            <a:r>
              <a:rPr lang="ru-RU" sz="2800" dirty="0"/>
              <a:t> понравилось. Вскоре он разгрыз пробку и тогда случилось невероятное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dirty="0" smtClean="0"/>
              <a:t>План.</a:t>
            </a:r>
          </a:p>
          <a:p>
            <a:pPr marL="0" indent="0" algn="just">
              <a:buNone/>
            </a:pPr>
            <a:r>
              <a:rPr lang="ru-RU" sz="2800" dirty="0"/>
              <a:t>1. «</a:t>
            </a:r>
            <a:r>
              <a:rPr lang="ru-RU" sz="2800" dirty="0" err="1"/>
              <a:t>Мурзик</a:t>
            </a:r>
            <a:r>
              <a:rPr lang="ru-RU" sz="2800" dirty="0"/>
              <a:t> лежал в лодке и долго грыз резиновую пробку»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3840" t="3562" r="18332" b="-1"/>
          <a:stretch/>
        </p:blipFill>
        <p:spPr>
          <a:xfrm>
            <a:off x="8366975" y="-90152"/>
            <a:ext cx="3825025" cy="238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86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Прочитайте, озаглавьте вторую часть текста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</a:t>
            </a:r>
            <a:r>
              <a:rPr lang="ru-RU" sz="2400" dirty="0" smtClean="0">
                <a:solidFill>
                  <a:srgbClr val="00B050"/>
                </a:solidFill>
              </a:rPr>
              <a:t>Струя </a:t>
            </a:r>
            <a:r>
              <a:rPr lang="ru-RU" sz="2400" dirty="0">
                <a:solidFill>
                  <a:srgbClr val="00B050"/>
                </a:solidFill>
              </a:rPr>
              <a:t>воздуха вырвалась</a:t>
            </a:r>
            <a:r>
              <a:rPr lang="ru-RU" sz="2400" dirty="0"/>
              <a:t> из клапана </a:t>
            </a:r>
            <a:r>
              <a:rPr lang="ru-RU" sz="2400" dirty="0">
                <a:solidFill>
                  <a:srgbClr val="00B050"/>
                </a:solidFill>
              </a:rPr>
              <a:t>с рёвом</a:t>
            </a:r>
            <a:r>
              <a:rPr lang="ru-RU" sz="2400" dirty="0"/>
              <a:t>, как </a:t>
            </a:r>
            <a:r>
              <a:rPr lang="ru-RU" sz="2400" dirty="0">
                <a:solidFill>
                  <a:srgbClr val="00B050"/>
                </a:solidFill>
              </a:rPr>
              <a:t>из </a:t>
            </a:r>
            <a:r>
              <a:rPr lang="ru-RU" sz="2400" dirty="0"/>
              <a:t>пожарного </a:t>
            </a:r>
            <a:r>
              <a:rPr lang="ru-RU" sz="2400" dirty="0">
                <a:solidFill>
                  <a:srgbClr val="00B050"/>
                </a:solidFill>
              </a:rPr>
              <a:t>шланга</a:t>
            </a:r>
            <a:r>
              <a:rPr lang="ru-RU" sz="2400" dirty="0"/>
              <a:t>. Она ударила в морду </a:t>
            </a:r>
            <a:r>
              <a:rPr lang="ru-RU" sz="2400" dirty="0" err="1"/>
              <a:t>Мурзику</a:t>
            </a:r>
            <a:r>
              <a:rPr lang="ru-RU" sz="2400" dirty="0"/>
              <a:t>, подняла на нём шерсть и подбросила его в воздух. Кот чихнул, взвизгнул и полетел в заросли крапивы. А лодка долго свистела и рычала, а бока её тряслись и худели.</a:t>
            </a:r>
          </a:p>
          <a:p>
            <a:pPr marL="0" indent="0">
              <a:buNone/>
            </a:pPr>
            <a:r>
              <a:rPr lang="ru-RU" sz="2400" dirty="0" smtClean="0"/>
              <a:t>План.</a:t>
            </a:r>
          </a:p>
          <a:p>
            <a:pPr marL="0" indent="0">
              <a:buNone/>
            </a:pPr>
            <a:r>
              <a:rPr lang="ru-RU" sz="2400" dirty="0"/>
              <a:t>1. </a:t>
            </a:r>
            <a:r>
              <a:rPr lang="ru-RU" sz="2400" dirty="0" smtClean="0"/>
              <a:t>«</a:t>
            </a:r>
            <a:r>
              <a:rPr lang="ru-RU" sz="2400" dirty="0" err="1" smtClean="0"/>
              <a:t>Мурзик</a:t>
            </a:r>
            <a:r>
              <a:rPr lang="ru-RU" sz="2400" dirty="0" smtClean="0"/>
              <a:t> </a:t>
            </a:r>
            <a:r>
              <a:rPr lang="ru-RU" sz="2400" dirty="0"/>
              <a:t>лежал в лодке и долго грыз резиновую пробку»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2. </a:t>
            </a:r>
            <a:r>
              <a:rPr lang="ru-RU" sz="2400" dirty="0" smtClean="0"/>
              <a:t>«Струя </a:t>
            </a:r>
            <a:r>
              <a:rPr lang="ru-RU" sz="2400" dirty="0"/>
              <a:t>воздуха с рёвом вырвалась из клапана»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516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Прочитайте, озаглавьте третью часть текста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800" dirty="0" smtClean="0"/>
              <a:t>      Куры </a:t>
            </a:r>
            <a:r>
              <a:rPr lang="ru-RU" sz="2800" dirty="0"/>
              <a:t>раскудахтались по всей деревне. Чёрный кот тяжёлым галопом пробежал через сад и запрыгнул на берёзу. Оттуда </a:t>
            </a:r>
            <a:r>
              <a:rPr lang="ru-RU" sz="2800" dirty="0">
                <a:solidFill>
                  <a:srgbClr val="00B050"/>
                </a:solidFill>
              </a:rPr>
              <a:t>он смотрел</a:t>
            </a:r>
            <a:r>
              <a:rPr lang="ru-RU" sz="2800" dirty="0"/>
              <a:t>, </a:t>
            </a:r>
            <a:r>
              <a:rPr lang="ru-RU" sz="2800" dirty="0">
                <a:solidFill>
                  <a:srgbClr val="00B050"/>
                </a:solidFill>
              </a:rPr>
              <a:t>как странная лодка булькала</a:t>
            </a:r>
            <a:r>
              <a:rPr lang="ru-RU" sz="2800" dirty="0"/>
              <a:t>, </a:t>
            </a:r>
            <a:r>
              <a:rPr lang="ru-RU" sz="2800" dirty="0">
                <a:solidFill>
                  <a:srgbClr val="00B050"/>
                </a:solidFill>
              </a:rPr>
              <a:t>выплёскивая последний воздух</a:t>
            </a:r>
            <a:r>
              <a:rPr lang="ru-RU" sz="2800" dirty="0" smtClean="0">
                <a:solidFill>
                  <a:srgbClr val="00B05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800" dirty="0" smtClean="0"/>
              <a:t>План.</a:t>
            </a:r>
          </a:p>
          <a:p>
            <a:pPr marL="0" indent="0" algn="just">
              <a:buNone/>
            </a:pPr>
            <a:r>
              <a:rPr lang="ru-RU" sz="2800" dirty="0" smtClean="0"/>
              <a:t>1«Мурзик </a:t>
            </a:r>
            <a:r>
              <a:rPr lang="ru-RU" sz="2800" dirty="0"/>
              <a:t>лежал в лодке и долго грыз резиновую пробку»</a:t>
            </a:r>
          </a:p>
          <a:p>
            <a:pPr marL="0" indent="0" algn="just">
              <a:buNone/>
            </a:pPr>
            <a:r>
              <a:rPr lang="ru-RU" sz="2800" dirty="0" smtClean="0"/>
              <a:t>2 «Густая </a:t>
            </a:r>
            <a:r>
              <a:rPr lang="ru-RU" sz="2800" dirty="0"/>
              <a:t>струя воздуха с рёвом вырвалась из клапана»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3«Он </a:t>
            </a:r>
            <a:r>
              <a:rPr lang="ru-RU" sz="2800" dirty="0"/>
              <a:t>долго смотрел, как булькала странная лодка, выплёскивая толчками последний воздух».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1806262"/>
            <a:ext cx="26193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1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dirty="0" err="1"/>
              <a:t>Мурзик</a:t>
            </a:r>
            <a:r>
              <a:rPr lang="ru-RU" dirty="0"/>
              <a:t> лежал в лодке и долго грыз резиновую пробку»</a:t>
            </a:r>
          </a:p>
          <a:p>
            <a:pPr>
              <a:buFont typeface="+mj-lt"/>
              <a:buAutoNum type="arabicPeriod"/>
            </a:pPr>
            <a:r>
              <a:rPr lang="ru-RU" dirty="0"/>
              <a:t> </a:t>
            </a:r>
            <a:r>
              <a:rPr lang="ru-RU" dirty="0" smtClean="0"/>
              <a:t>«Струя </a:t>
            </a:r>
            <a:r>
              <a:rPr lang="ru-RU" dirty="0"/>
              <a:t>воздуха с рёвом вырвалась из клапана</a:t>
            </a:r>
            <a:r>
              <a:rPr lang="ru-RU" dirty="0" smtClean="0"/>
              <a:t>»</a:t>
            </a:r>
          </a:p>
          <a:p>
            <a:pPr>
              <a:buFont typeface="+mj-lt"/>
              <a:buAutoNum type="arabicPeriod"/>
            </a:pP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/>
              <a:t>Он долго смотрел, как булькала странная лодка, выплёскивая толчками последний воздух».</a:t>
            </a:r>
          </a:p>
          <a:p>
            <a:pPr>
              <a:buFont typeface="+mj-lt"/>
              <a:buAutoNum type="arabicPeriod"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Ещё раз прочитайте текст</a:t>
            </a:r>
          </a:p>
          <a:p>
            <a:r>
              <a:rPr lang="ru-RU" dirty="0" smtClean="0"/>
              <a:t>Мысленно перескажите его по плану</a:t>
            </a:r>
          </a:p>
          <a:p>
            <a:pPr>
              <a:buFont typeface="+mj-lt"/>
              <a:buAutoNum type="arabicPeriod"/>
            </a:pPr>
            <a:endParaRPr lang="ru-RU" dirty="0" smtClean="0"/>
          </a:p>
          <a:p>
            <a:pPr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94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Назовите орфограммы и объясните написание слов.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0907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>
                <a:solidFill>
                  <a:srgbClr val="FF0000"/>
                </a:solidFill>
              </a:rPr>
              <a:t>М</a:t>
            </a:r>
            <a:r>
              <a:rPr lang="ru-RU" dirty="0" err="1" smtClean="0"/>
              <a:t>урзик</a:t>
            </a:r>
            <a:r>
              <a:rPr lang="ru-RU" dirty="0" smtClean="0"/>
              <a:t> </a:t>
            </a:r>
            <a:r>
              <a:rPr lang="ru-RU" dirty="0"/>
              <a:t>л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жал в резиновой ло</a:t>
            </a:r>
            <a:r>
              <a:rPr lang="ru-RU" dirty="0">
                <a:solidFill>
                  <a:srgbClr val="FF0000"/>
                </a:solidFill>
              </a:rPr>
              <a:t>д</a:t>
            </a:r>
            <a:r>
              <a:rPr lang="ru-RU" dirty="0"/>
              <a:t>ке и гры</a:t>
            </a:r>
            <a:r>
              <a:rPr lang="ru-RU" dirty="0">
                <a:solidFill>
                  <a:srgbClr val="FF0000"/>
                </a:solidFill>
              </a:rPr>
              <a:t>з</a:t>
            </a:r>
            <a:r>
              <a:rPr lang="ru-RU" dirty="0"/>
              <a:t> про</a:t>
            </a:r>
            <a:r>
              <a:rPr lang="ru-RU" dirty="0">
                <a:solidFill>
                  <a:srgbClr val="FF0000"/>
                </a:solidFill>
              </a:rPr>
              <a:t>б</a:t>
            </a:r>
            <a:r>
              <a:rPr lang="ru-RU" dirty="0"/>
              <a:t>ку. Про</a:t>
            </a:r>
            <a:r>
              <a:rPr lang="ru-RU" dirty="0">
                <a:solidFill>
                  <a:srgbClr val="FF0000"/>
                </a:solidFill>
              </a:rPr>
              <a:t>б</a:t>
            </a:r>
            <a:r>
              <a:rPr lang="ru-RU" dirty="0"/>
              <a:t>кой был заткнут клапан, выпускавший воздух. Ж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вать про</a:t>
            </a:r>
            <a:r>
              <a:rPr lang="ru-RU" dirty="0">
                <a:solidFill>
                  <a:srgbClr val="FF0000"/>
                </a:solidFill>
              </a:rPr>
              <a:t>б</a:t>
            </a:r>
            <a:r>
              <a:rPr lang="ru-RU" dirty="0"/>
              <a:t>ку </a:t>
            </a:r>
            <a:r>
              <a:rPr lang="ru-RU" dirty="0" err="1">
                <a:solidFill>
                  <a:srgbClr val="FF0000"/>
                </a:solidFill>
              </a:rPr>
              <a:t>М</a:t>
            </a:r>
            <a:r>
              <a:rPr lang="ru-RU" dirty="0" err="1"/>
              <a:t>урзику</a:t>
            </a:r>
            <a:r>
              <a:rPr lang="ru-RU" dirty="0"/>
              <a:t> понравилось. Вскоре он разгры</a:t>
            </a:r>
            <a:r>
              <a:rPr lang="ru-RU" dirty="0">
                <a:solidFill>
                  <a:srgbClr val="FF0000"/>
                </a:solidFill>
              </a:rPr>
              <a:t>з </a:t>
            </a:r>
            <a:r>
              <a:rPr lang="ru-RU" dirty="0"/>
              <a:t>про</a:t>
            </a:r>
            <a:r>
              <a:rPr lang="ru-RU" dirty="0">
                <a:solidFill>
                  <a:srgbClr val="FF0000"/>
                </a:solidFill>
              </a:rPr>
              <a:t>б</a:t>
            </a:r>
            <a:r>
              <a:rPr lang="ru-RU" dirty="0"/>
              <a:t>ку и тогда случилось невероятное.</a:t>
            </a:r>
          </a:p>
          <a:p>
            <a:pPr marL="0" indent="0">
              <a:buNone/>
            </a:pPr>
            <a:r>
              <a:rPr lang="ru-RU" dirty="0"/>
              <a:t>     Струя воздуха вырв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лась из клапана с рёвом, как из п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жарного шланга. Она ударила в морду </a:t>
            </a:r>
            <a:r>
              <a:rPr lang="ru-RU" dirty="0" err="1">
                <a:solidFill>
                  <a:srgbClr val="FF0000"/>
                </a:solidFill>
              </a:rPr>
              <a:t>М</a:t>
            </a:r>
            <a:r>
              <a:rPr lang="ru-RU" dirty="0" err="1"/>
              <a:t>урзику</a:t>
            </a:r>
            <a:r>
              <a:rPr lang="ru-RU" dirty="0"/>
              <a:t>, подн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ла на нём ш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рсть и подбр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сила его в воздух. Кот ч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хнул, взв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згнул и п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л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тел в зар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сли крапивы. А ло</a:t>
            </a:r>
            <a:r>
              <a:rPr lang="ru-RU" dirty="0">
                <a:solidFill>
                  <a:srgbClr val="FF0000"/>
                </a:solidFill>
              </a:rPr>
              <a:t>д</a:t>
            </a:r>
            <a:r>
              <a:rPr lang="ru-RU" dirty="0"/>
              <a:t>ка долг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 св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стела и рыч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ла, а б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ка её тр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слись и худели.</a:t>
            </a:r>
          </a:p>
          <a:p>
            <a:pPr marL="0" indent="0">
              <a:buNone/>
            </a:pPr>
            <a:r>
              <a:rPr lang="ru-RU" dirty="0"/>
              <a:t>      Куры раскудахтались по всей д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р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вне. Ч</a:t>
            </a:r>
            <a:r>
              <a:rPr lang="ru-RU" dirty="0">
                <a:solidFill>
                  <a:srgbClr val="FF0000"/>
                </a:solidFill>
              </a:rPr>
              <a:t>ё</a:t>
            </a:r>
            <a:r>
              <a:rPr lang="ru-RU" dirty="0"/>
              <a:t>рный кот т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ж</a:t>
            </a:r>
            <a:r>
              <a:rPr lang="ru-RU" dirty="0">
                <a:solidFill>
                  <a:srgbClr val="FF0000"/>
                </a:solidFill>
              </a:rPr>
              <a:t>ё</a:t>
            </a:r>
            <a:r>
              <a:rPr lang="ru-RU" dirty="0"/>
              <a:t>лым г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лопом проб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жал чере</a:t>
            </a:r>
            <a:r>
              <a:rPr lang="ru-RU" dirty="0">
                <a:solidFill>
                  <a:srgbClr val="FF0000"/>
                </a:solidFill>
              </a:rPr>
              <a:t>з </a:t>
            </a:r>
            <a:r>
              <a:rPr lang="ru-RU" dirty="0"/>
              <a:t>са</a:t>
            </a:r>
            <a:r>
              <a:rPr lang="ru-RU" dirty="0">
                <a:solidFill>
                  <a:srgbClr val="FF0000"/>
                </a:solidFill>
              </a:rPr>
              <a:t>д</a:t>
            </a:r>
            <a:r>
              <a:rPr lang="ru-RU" dirty="0"/>
              <a:t> и запрыгнул на б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р</a:t>
            </a:r>
            <a:r>
              <a:rPr lang="ru-RU" dirty="0">
                <a:solidFill>
                  <a:srgbClr val="FF0000"/>
                </a:solidFill>
              </a:rPr>
              <a:t>ё</a:t>
            </a:r>
            <a:r>
              <a:rPr lang="ru-RU" dirty="0"/>
              <a:t>зу. Оттуда он см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трел, как странная ло</a:t>
            </a:r>
            <a:r>
              <a:rPr lang="ru-RU" dirty="0">
                <a:solidFill>
                  <a:srgbClr val="FF0000"/>
                </a:solidFill>
              </a:rPr>
              <a:t>д</a:t>
            </a:r>
            <a:r>
              <a:rPr lang="ru-RU" dirty="0"/>
              <a:t>ка булькала, выпл</a:t>
            </a:r>
            <a:r>
              <a:rPr lang="ru-RU" dirty="0">
                <a:solidFill>
                  <a:srgbClr val="FF0000"/>
                </a:solidFill>
              </a:rPr>
              <a:t>ё</a:t>
            </a:r>
            <a:r>
              <a:rPr lang="ru-RU" dirty="0"/>
              <a:t>скивая последний воздух.</a:t>
            </a:r>
          </a:p>
        </p:txBody>
      </p:sp>
    </p:spTree>
    <p:extLst>
      <p:ext uri="{BB962C8B-B14F-4D97-AF65-F5344CB8AC3E}">
        <p14:creationId xmlns:p14="http://schemas.microsoft.com/office/powerpoint/2010/main" val="247500433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726</Words>
  <Application>Microsoft Office PowerPoint</Application>
  <PresentationFormat>Широкоэкранный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Грань</vt:lpstr>
      <vt:lpstr>Урок  по развитию речи.</vt:lpstr>
      <vt:lpstr>Прочитайте текст.</vt:lpstr>
      <vt:lpstr>Работа с текстом</vt:lpstr>
      <vt:lpstr>Составим цитатный  план к тексту</vt:lpstr>
      <vt:lpstr>Прочитайте, озаглавьте первую часть текста</vt:lpstr>
      <vt:lpstr>Прочитайте, озаглавьте вторую часть текста</vt:lpstr>
      <vt:lpstr>Прочитайте, озаглавьте третью часть текста </vt:lpstr>
      <vt:lpstr>План.</vt:lpstr>
      <vt:lpstr>Назовите орфограммы и объясните написание слов.</vt:lpstr>
      <vt:lpstr>Презентация PowerPoint</vt:lpstr>
      <vt:lpstr>Опорные слова.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по развитию речи.</dc:title>
  <dc:creator>777</dc:creator>
  <cp:lastModifiedBy>777</cp:lastModifiedBy>
  <cp:revision>9</cp:revision>
  <dcterms:created xsi:type="dcterms:W3CDTF">2021-05-08T16:17:08Z</dcterms:created>
  <dcterms:modified xsi:type="dcterms:W3CDTF">2021-05-09T08:30:20Z</dcterms:modified>
</cp:coreProperties>
</file>