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2" r:id="rId7"/>
    <p:sldId id="263" r:id="rId8"/>
    <p:sldId id="265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22ED-EC63-4F9A-B93B-31B933903EC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B00C-8C12-4F3C-81FF-0FDF26571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00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7958166" cy="31718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ИЗГОТОВЛЕНИЕ ЁЛОЧНОЙ ИГРУШКИ ИЗ ФОАМИРАНА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857760"/>
            <a:ext cx="4929222" cy="1643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 </a:t>
            </a:r>
            <a:r>
              <a:rPr lang="ru-RU" dirty="0" err="1" smtClean="0">
                <a:solidFill>
                  <a:schemeClr val="tx1"/>
                </a:solidFill>
              </a:rPr>
              <a:t>Будлянского</a:t>
            </a:r>
            <a:r>
              <a:rPr lang="ru-RU" dirty="0" smtClean="0">
                <a:solidFill>
                  <a:schemeClr val="tx1"/>
                </a:solidFill>
              </a:rPr>
              <a:t> филиала МБОУ </a:t>
            </a:r>
            <a:r>
              <a:rPr lang="ru-RU" dirty="0" err="1" smtClean="0">
                <a:solidFill>
                  <a:schemeClr val="tx1"/>
                </a:solidFill>
              </a:rPr>
              <a:t>Воробейнская</a:t>
            </a:r>
            <a:r>
              <a:rPr lang="ru-RU" dirty="0" smtClean="0">
                <a:solidFill>
                  <a:schemeClr val="tx1"/>
                </a:solidFill>
              </a:rPr>
              <a:t> СОШ Ковалева Т.Н.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ЗА РАБОТУ!!!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35093"/>
            <a:ext cx="4900618" cy="33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400155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такое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фоамиран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400155" cy="4691063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err="1" smtClean="0"/>
              <a:t>Фоамиран</a:t>
            </a:r>
            <a:r>
              <a:rPr lang="ru-RU" sz="2400" dirty="0" smtClean="0"/>
              <a:t> — декоративный материал в виде плоских листов толщиной 1−2 мм. Он мягкий и пластичный, выпускается в разных цветах. </a:t>
            </a:r>
          </a:p>
          <a:p>
            <a:r>
              <a:rPr lang="ru-RU" sz="2400" dirty="0" smtClean="0"/>
              <a:t>Другие названия </a:t>
            </a:r>
            <a:r>
              <a:rPr lang="ru-RU" sz="2400" dirty="0" err="1" smtClean="0"/>
              <a:t>фоамирана</a:t>
            </a:r>
            <a:r>
              <a:rPr lang="ru-RU" sz="2400" dirty="0" smtClean="0"/>
              <a:t> — пластичная замша, вспененная резина, </a:t>
            </a:r>
            <a:r>
              <a:rPr lang="ru-RU" sz="2400" dirty="0" err="1" smtClean="0"/>
              <a:t>ревелюр</a:t>
            </a:r>
            <a:r>
              <a:rPr lang="ru-RU" sz="2400" dirty="0" smtClean="0"/>
              <a:t>, </a:t>
            </a:r>
            <a:r>
              <a:rPr lang="ru-RU" sz="2400" dirty="0" err="1" smtClean="0"/>
              <a:t>фом</a:t>
            </a:r>
            <a:r>
              <a:rPr lang="ru-RU" sz="2400" dirty="0" smtClean="0"/>
              <a:t>, ЭВА.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675800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85974" cy="17986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ejaVu Serif Condensed" pitchFamily="18" charset="0"/>
                <a:ea typeface="DejaVu Serif Condensed" pitchFamily="18" charset="0"/>
                <a:cs typeface="MV Boli" pitchFamily="2" charset="0"/>
              </a:rPr>
              <a:t>Что можно сделать из</a:t>
            </a:r>
            <a:br>
              <a:rPr lang="ru-RU" dirty="0" smtClean="0">
                <a:latin typeface="DejaVu Serif Condensed" pitchFamily="18" charset="0"/>
                <a:ea typeface="DejaVu Serif Condensed" pitchFamily="18" charset="0"/>
                <a:cs typeface="MV Boli" pitchFamily="2" charset="0"/>
              </a:rPr>
            </a:br>
            <a:r>
              <a:rPr lang="ru-RU" dirty="0" err="1" smtClean="0">
                <a:latin typeface="DejaVu Serif Condensed" pitchFamily="18" charset="0"/>
                <a:ea typeface="DejaVu Serif Condensed" pitchFamily="18" charset="0"/>
                <a:cs typeface="MV Boli" pitchFamily="2" charset="0"/>
              </a:rPr>
              <a:t>фоамирана</a:t>
            </a:r>
            <a:r>
              <a:rPr lang="ru-RU" dirty="0" smtClean="0">
                <a:latin typeface="DejaVu Serif Condensed" pitchFamily="18" charset="0"/>
                <a:ea typeface="DejaVu Serif Condensed" pitchFamily="18" charset="0"/>
                <a:cs typeface="MV Boli" pitchFamily="2" charset="0"/>
              </a:rPr>
              <a:t>?</a:t>
            </a:r>
            <a:br>
              <a:rPr lang="ru-RU" dirty="0" smtClean="0">
                <a:latin typeface="DejaVu Serif Condensed" pitchFamily="18" charset="0"/>
                <a:ea typeface="DejaVu Serif Condensed" pitchFamily="18" charset="0"/>
                <a:cs typeface="MV Boli" pitchFamily="2" charset="0"/>
              </a:rPr>
            </a:br>
            <a:endParaRPr lang="ru-RU" dirty="0">
              <a:latin typeface="DejaVu Serif Condensed" pitchFamily="18" charset="0"/>
              <a:ea typeface="DejaVu Serif Condensed" pitchFamily="18" charset="0"/>
              <a:cs typeface="MV Boli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571745"/>
            <a:ext cx="1685908" cy="1357322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>
                <a:solidFill>
                  <a:srgbClr val="00B050"/>
                </a:solidFill>
              </a:rPr>
              <a:t>Чаще всего из </a:t>
            </a:r>
          </a:p>
          <a:p>
            <a:r>
              <a:rPr lang="ru-RU" sz="3800" dirty="0" err="1" smtClean="0">
                <a:solidFill>
                  <a:srgbClr val="00B050"/>
                </a:solidFill>
              </a:rPr>
              <a:t>фоамирана</a:t>
            </a:r>
            <a:r>
              <a:rPr lang="ru-RU" sz="3800" dirty="0" smtClean="0">
                <a:solidFill>
                  <a:srgbClr val="00B050"/>
                </a:solidFill>
              </a:rPr>
              <a:t> делают цветы</a:t>
            </a:r>
            <a:r>
              <a:rPr lang="ru-RU" dirty="0" smtClean="0">
                <a:solidFill>
                  <a:srgbClr val="00B050"/>
                </a:solidFill>
              </a:rPr>
              <a:t>.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59721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499503" cy="61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786058"/>
            <a:ext cx="1828784" cy="334010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Ещё из </a:t>
            </a:r>
            <a:r>
              <a:rPr lang="ru-RU" sz="2000" dirty="0" err="1" smtClean="0">
                <a:solidFill>
                  <a:srgbClr val="00B050"/>
                </a:solidFill>
              </a:rPr>
              <a:t>фоамирана</a:t>
            </a:r>
            <a:r>
              <a:rPr lang="ru-RU" sz="2000" dirty="0" smtClean="0">
                <a:solidFill>
                  <a:srgbClr val="00B050"/>
                </a:solidFill>
              </a:rPr>
              <a:t> делают игрушки.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643731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92961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1714513" cy="1714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ЁЛОЧНЫЕ ИГРУШКИ </a:t>
            </a:r>
            <a:br>
              <a:rPr lang="ru-RU" dirty="0" smtClean="0"/>
            </a:br>
            <a:r>
              <a:rPr lang="ru-RU" dirty="0" smtClean="0"/>
              <a:t>из ФОАМИРАНА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500702"/>
            <a:ext cx="1471594" cy="6254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7000924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техники безопасности при работе с ножницами и клеевым пистолетом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dirty="0" smtClean="0"/>
              <a:t>Использовать ножницы следует строго по назначению.</a:t>
            </a:r>
          </a:p>
          <a:p>
            <a:pPr lvl="0" fontAlgn="base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 падении ножниц не надо пытаться их поймать, во избежание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травмирования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0" fontAlgn="base"/>
            <a:r>
              <a:rPr lang="ru-RU" dirty="0" smtClean="0">
                <a:solidFill>
                  <a:srgbClr val="0070C0"/>
                </a:solidFill>
              </a:rPr>
              <a:t>Используя ножницы, нужно держать их острыми концами от себя.</a:t>
            </a:r>
          </a:p>
          <a:p>
            <a:pPr lvl="0" fontAlgn="base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 размахивать руками, если там находятся ножницы.</a:t>
            </a:r>
          </a:p>
          <a:p>
            <a:pPr lvl="0" fontAlgn="base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Ножницы кладите кольцами к себе.</a:t>
            </a:r>
          </a:p>
          <a:p>
            <a:pPr lvl="0" fontAlgn="base"/>
            <a:r>
              <a:rPr lang="ru-RU" dirty="0" smtClean="0"/>
              <a:t>Не оставляйте ножницы раскрытыми.</a:t>
            </a:r>
          </a:p>
          <a:p>
            <a:pPr lvl="0" fontAlgn="base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После окончания работы кладите ножницы в футляр.</a:t>
            </a:r>
          </a:p>
          <a:p>
            <a:pPr lvl="0" fontAlgn="base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Быть осторожным с клеем.</a:t>
            </a:r>
          </a:p>
          <a:p>
            <a:pPr lvl="0" fontAlgn="base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Не вдыхать его.</a:t>
            </a:r>
          </a:p>
          <a:p>
            <a:pPr lvl="0" fontAlgn="base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После приготовления изделия, нужно помыть руки под тёплой водой с мылом.</a:t>
            </a:r>
          </a:p>
          <a:p>
            <a:pPr lvl="0" fontAlgn="base"/>
            <a:r>
              <a:rPr lang="ru-RU" dirty="0" smtClean="0"/>
              <a:t>Периодически проветривать помещение.</a:t>
            </a:r>
          </a:p>
          <a:p>
            <a:endParaRPr lang="ru-RU" dirty="0"/>
          </a:p>
        </p:txBody>
      </p:sp>
      <p:pic>
        <p:nvPicPr>
          <p:cNvPr id="6" name="Picture 2" descr="C:\Users\Роман Ковалёв\Downloads\podelki-iz-trubochek-dlya-koktejlya-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42918"/>
            <a:ext cx="5400684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ИЗГОТОВЛЕНИЕ ЁЛОЧНОЙ ИГРУШКИ ИЗ ФОАМИРАНА</vt:lpstr>
      <vt:lpstr>Что такое  фоамиран? </vt:lpstr>
      <vt:lpstr>Что можно сделать из фоамирана? </vt:lpstr>
      <vt:lpstr>Слайд 4</vt:lpstr>
      <vt:lpstr>Слайд 5</vt:lpstr>
      <vt:lpstr>Слайд 6</vt:lpstr>
      <vt:lpstr>ЁЛОЧНЫЕ ИГРУШКИ  из ФОАМИРАНА</vt:lpstr>
      <vt:lpstr>Слайд 8</vt:lpstr>
      <vt:lpstr> Правила техники безопасности при работе с ножницами и клеевым пистолетом </vt:lpstr>
      <vt:lpstr>ЗА РАБОТУ!!!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ЁЛОЧНОЙ ИГРУШКИ ИЗ ФОАМИРАНА</dc:title>
  <dc:creator>Роман Ковалёв</dc:creator>
  <cp:lastModifiedBy>Роман Ковалёв</cp:lastModifiedBy>
  <cp:revision>9</cp:revision>
  <dcterms:created xsi:type="dcterms:W3CDTF">2024-11-15T14:29:16Z</dcterms:created>
  <dcterms:modified xsi:type="dcterms:W3CDTF">2024-11-17T09:31:43Z</dcterms:modified>
</cp:coreProperties>
</file>