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0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5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3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8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6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6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0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6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6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5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6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8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F9C6D7-52D1-4FC2-98E7-E2443930EE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D8E12C-9E05-4D27-B21E-C55778C9B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2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Перелётные и зимующие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3" y="4653696"/>
            <a:ext cx="1412240" cy="141224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60827"/>
            <a:ext cx="1597978" cy="159797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" y="4659827"/>
            <a:ext cx="1645920" cy="149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44" y="4560827"/>
            <a:ext cx="1818640" cy="1690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29" y="4797438"/>
            <a:ext cx="1808351" cy="992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02" y="4653696"/>
            <a:ext cx="1499288" cy="1279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93" y="593019"/>
            <a:ext cx="5574590" cy="3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06706 -0.03958 C 0.08125 -0.04722 0.09961 -0.06574 0.11719 -0.08935 C 0.13711 -0.11597 0.15156 -0.14143 0.15964 -0.16342 L 0.19961 -0.26713 " pathEditMode="relative" rAng="1938000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0504 -0.08796 C 0.06133 -0.10602 0.07305 -0.13681 0.08308 -0.17153 C 0.09454 -0.21157 0.10131 -0.24537 0.103 -0.27176 L 0.11342 -0.39607 " pathEditMode="relative" rAng="17820000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2904 -0.11412 C -0.0349 -0.13842 -0.04727 -0.16921 -0.06237 -0.19791 C -0.07943 -0.23009 -0.09492 -0.25277 -0.1082 -0.26481 L -0.17044 -0.32453 " pathEditMode="relative" rAng="13620000" ptsTypes="AAA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3" y="4653696"/>
            <a:ext cx="1412240" cy="141224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51" y="4560827"/>
            <a:ext cx="1597978" cy="159797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" y="4659827"/>
            <a:ext cx="1645920" cy="149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44" y="4560827"/>
            <a:ext cx="1818640" cy="1690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29" y="4797438"/>
            <a:ext cx="1808351" cy="992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02" y="4653696"/>
            <a:ext cx="1499288" cy="1279666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997400"/>
            <a:ext cx="4976812" cy="33178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40" y="2376206"/>
            <a:ext cx="1835500" cy="151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42" y="2496472"/>
            <a:ext cx="1921448" cy="1523648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64" y="1143000"/>
            <a:ext cx="4926148" cy="32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8007 -0.31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06003 -0.37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09831 -0.3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25222 -0.05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2474 -0.07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746" y="2648886"/>
            <a:ext cx="9601196" cy="1303867"/>
          </a:xfrm>
        </p:spPr>
        <p:txBody>
          <a:bodyPr/>
          <a:lstStyle/>
          <a:p>
            <a:r>
              <a:rPr lang="ru-RU" sz="6000" dirty="0" smtClean="0"/>
              <a:t>Четвертый лишний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1" y="982132"/>
            <a:ext cx="2899252" cy="2299016"/>
          </a:xfrm>
        </p:spPr>
      </p:pic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173884" y="2662177"/>
            <a:ext cx="2442259" cy="2037144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35" y="3680749"/>
            <a:ext cx="2366963" cy="2145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4840" y="982132"/>
            <a:ext cx="2407920" cy="1950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8" y="3929566"/>
            <a:ext cx="3457239" cy="18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808219" y="2556932"/>
            <a:ext cx="2575560" cy="2712720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50" y="1476850"/>
            <a:ext cx="2949947" cy="1618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2" y="3711785"/>
            <a:ext cx="2171271" cy="2171271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04" y="1299466"/>
            <a:ext cx="1993475" cy="1993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01" y="3516413"/>
            <a:ext cx="2882265" cy="25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2" y="885181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074920" y="2438400"/>
            <a:ext cx="2621280" cy="2788920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08" y="982132"/>
            <a:ext cx="2499360" cy="2499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08" y="3832860"/>
            <a:ext cx="2340552" cy="2121747"/>
          </a:xfrm>
          <a:prstGeom prst="rect">
            <a:avLst/>
          </a:prstGeom>
        </p:spPr>
      </p:pic>
      <p:pic>
        <p:nvPicPr>
          <p:cNvPr id="9" name="Объект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46" y="641340"/>
            <a:ext cx="2840152" cy="284015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59" y="3822284"/>
            <a:ext cx="2395819" cy="2044869"/>
          </a:xfrm>
          <a:prstGeom prst="rect">
            <a:avLst/>
          </a:prstGeom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50" y="1117760"/>
            <a:ext cx="2363731" cy="23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912533"/>
            <a:ext cx="9601196" cy="1303867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Молодцы!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5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закрепить знания детей о зимующих и перелетных птицах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Формировать умения узнавать птиц по внешним признакам и правильно их называть</a:t>
            </a:r>
          </a:p>
          <a:p>
            <a:r>
              <a:rPr lang="ru-RU" dirty="0"/>
              <a:t>У</a:t>
            </a:r>
            <a:r>
              <a:rPr lang="ru-RU" dirty="0" smtClean="0"/>
              <a:t>точнять </a:t>
            </a:r>
            <a:r>
              <a:rPr lang="ru-RU" dirty="0"/>
              <a:t>и расширять представления о жизни птиц;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память;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/>
              <a:t>заботливое отношение к птицам.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b="1" dirty="0" smtClean="0"/>
              <a:t>«Угадай! Что за птица?»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565"/>
            <a:ext cx="2819400" cy="156425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Чернокрылый. Красногрудый. </a:t>
            </a:r>
            <a:br>
              <a:rPr lang="ru-RU" sz="1800" b="1" dirty="0" smtClean="0"/>
            </a:br>
            <a:r>
              <a:rPr lang="ru-RU" sz="1800" b="1" dirty="0" smtClean="0"/>
              <a:t>И зимой найдет приют: </a:t>
            </a:r>
            <a:br>
              <a:rPr lang="ru-RU" sz="1800" b="1" dirty="0" smtClean="0"/>
            </a:br>
            <a:r>
              <a:rPr lang="ru-RU" sz="1800" b="1" dirty="0"/>
              <a:t>-</a:t>
            </a:r>
            <a:r>
              <a:rPr lang="ru-RU" sz="1800" b="1" dirty="0" smtClean="0"/>
              <a:t>Не боится он простуды, С первым снегом тут как тут!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87" y="710565"/>
            <a:ext cx="3066052" cy="426339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8869"/>
            <a:ext cx="4047131" cy="2220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31" y="2423738"/>
            <a:ext cx="32289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440" y="1086486"/>
            <a:ext cx="2616200" cy="137782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Маленькая птичка-Желтогрудая певичка, Звонко песенку поет, Сало вкусное клюет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6" y="3620833"/>
            <a:ext cx="4608457" cy="25285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53" y="2464308"/>
            <a:ext cx="3528222" cy="3685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84" y="850075"/>
            <a:ext cx="4359249" cy="34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416" y="934085"/>
            <a:ext cx="3127583" cy="1483995"/>
          </a:xfrm>
        </p:spPr>
        <p:txBody>
          <a:bodyPr>
            <a:noAutofit/>
          </a:bodyPr>
          <a:lstStyle/>
          <a:p>
            <a:r>
              <a:rPr lang="ru-RU" sz="1800" b="1" dirty="0"/>
              <a:t>Эта птица — символ мира, Чердаки её квартира,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Там</a:t>
            </a:r>
            <a:r>
              <a:rPr lang="ru-RU" sz="1800" b="1" dirty="0"/>
              <a:t>, где площади, фонтаны, Ищет крошки постоянно</a:t>
            </a:r>
            <a:r>
              <a:rPr lang="ru-RU" sz="1800" b="1" dirty="0" smtClean="0"/>
              <a:t>!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2905760"/>
            <a:ext cx="2834640" cy="2834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1773"/>
            <a:ext cx="3295075" cy="3148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43" y="626526"/>
            <a:ext cx="3842890" cy="30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185" y="814936"/>
            <a:ext cx="2792615" cy="142949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Он </a:t>
            </a:r>
            <a:r>
              <a:rPr lang="ru-RU" sz="1800" b="1" dirty="0"/>
              <a:t>по-рабочему одет – Удобно, просто, ловко. На нем малиновый берет И пёстрая спецовка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9" y="655781"/>
            <a:ext cx="3233808" cy="25378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70" y="3699996"/>
            <a:ext cx="4878211" cy="2676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8" y="2396836"/>
            <a:ext cx="4539922" cy="36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320" y="1137285"/>
            <a:ext cx="2306320" cy="1138555"/>
          </a:xfrm>
        </p:spPr>
        <p:txBody>
          <a:bodyPr>
            <a:noAutofit/>
          </a:bodyPr>
          <a:lstStyle/>
          <a:p>
            <a:r>
              <a:rPr lang="ru-RU" sz="1800" b="1" dirty="0"/>
              <a:t>Озорной мальчишка В сером </a:t>
            </a:r>
            <a:r>
              <a:rPr lang="ru-RU" sz="1800" b="1" dirty="0" err="1"/>
              <a:t>армячишке</a:t>
            </a:r>
            <a:r>
              <a:rPr lang="ru-RU" sz="1800" b="1" dirty="0"/>
              <a:t> По двору шныряет, Крохи собирает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321" y="716280"/>
            <a:ext cx="3474720" cy="2712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79" y="2590800"/>
            <a:ext cx="3414409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" y="2672080"/>
            <a:ext cx="3157220" cy="31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«Рассели птиц.</a:t>
            </a:r>
            <a:br>
              <a:rPr lang="ru-RU" sz="5400" b="1" dirty="0" smtClean="0"/>
            </a:br>
            <a:r>
              <a:rPr lang="ru-RU" sz="5400" b="1" dirty="0" smtClean="0"/>
              <a:t>Кто где зимует?»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475864"/>
            <a:ext cx="3479483" cy="23196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6" y="2475863"/>
            <a:ext cx="3497145" cy="23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103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Перелётные и зимующие птицы</vt:lpstr>
      <vt:lpstr>Презентация PowerPoint</vt:lpstr>
      <vt:lpstr>«Угадай! Что за птица?»</vt:lpstr>
      <vt:lpstr>Чернокрылый. Красногрудый.  И зимой найдет приют:  -Не боится он простуды, С первым снегом тут как тут!</vt:lpstr>
      <vt:lpstr>Маленькая птичка-Желтогрудая певичка, Звонко песенку поет, Сало вкусное клюет</vt:lpstr>
      <vt:lpstr>Эта птица — символ мира, Чердаки её квартира,  Там, где площади, фонтаны, Ищет крошки постоянно!</vt:lpstr>
      <vt:lpstr>Он по-рабочему одет – Удобно, просто, ловко. На нем малиновый берет И пёстрая спецовка.</vt:lpstr>
      <vt:lpstr>Озорной мальчишка В сером армячишке По двору шныряет, Крохи собирает.</vt:lpstr>
      <vt:lpstr>«Рассели птиц. Кто где зимует?»</vt:lpstr>
      <vt:lpstr>Презентация PowerPoint</vt:lpstr>
      <vt:lpstr>Презентация PowerPoint</vt:lpstr>
      <vt:lpstr>Четвертый лишний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Учетная запись Майкрософт</cp:lastModifiedBy>
  <cp:revision>20</cp:revision>
  <dcterms:created xsi:type="dcterms:W3CDTF">2021-04-29T17:16:50Z</dcterms:created>
  <dcterms:modified xsi:type="dcterms:W3CDTF">2024-11-29T11:10:13Z</dcterms:modified>
</cp:coreProperties>
</file>