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362" r:id="rId3"/>
    <p:sldId id="324" r:id="rId4"/>
    <p:sldId id="349" r:id="rId5"/>
    <p:sldId id="357" r:id="rId6"/>
    <p:sldId id="353" r:id="rId7"/>
    <p:sldId id="355" r:id="rId8"/>
    <p:sldId id="350" r:id="rId9"/>
    <p:sldId id="365" r:id="rId10"/>
    <p:sldId id="356" r:id="rId11"/>
    <p:sldId id="358" r:id="rId12"/>
    <p:sldId id="359" r:id="rId13"/>
    <p:sldId id="363" r:id="rId14"/>
    <p:sldId id="364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2" autoAdjust="0"/>
  </p:normalViewPr>
  <p:slideViewPr>
    <p:cSldViewPr snapToGrid="0">
      <p:cViewPr varScale="1">
        <p:scale>
          <a:sx n="71" d="100"/>
          <a:sy n="71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E571-DE36-4A7A-8360-D3BC2A4448A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89CF-348D-4410-BEB8-E00758642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8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5F89B-B502-4D63-8256-DEA30BAD2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836231-4BAD-4367-AF82-D34E44C1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8069EF-DFE8-4BBC-ACB4-3E100DA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8F5B26-70BF-4387-A725-B71A38B7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5452B-EF44-4D0F-A6D0-D37FB98D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DBFC60-739B-47F6-92C7-D0B6E566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C05A7F-AC01-4DF9-BE68-6AF69FA1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BDB7D-EE43-48A4-9F11-60F02FAE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D05364-E348-468E-80FE-C080E09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1CBA0E-F593-46E0-B30A-04F7F5AF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4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C8BA06-5839-48BB-BE31-2813A47CC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42FADF-FF92-4FAD-BC6F-840AE3743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6515DE-766E-4755-8228-0B065B63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FC8679-2F15-4B82-8DD2-1FAEED43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431534-2565-46EA-8701-2D5965B1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58245-687B-47B6-A534-3B35B4E1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873283-7D7D-4BD3-9DD4-9F98170F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AC42A3-962C-4163-8878-BA5B855A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B32C4-586F-4FF0-A419-ED4B807C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D2282-080E-42AB-BE6F-264D8DAE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5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864259-4141-4DCA-A7B6-CAC41EC1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5C103D-78B1-4CB2-8A1E-9B51B507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707F00-6F81-4073-AA70-7726CD0F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D07789-5BC1-404F-8947-A4E1E3F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01788D-60AA-44B3-8E37-344769E7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5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3D093-2B3A-43A9-B979-56B19097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823CF4-DE6B-4767-ADEB-B00A726B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F0CE71-5669-45BD-9637-0C32F6C69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D4CD50-4EC4-4AEF-AB8A-D32310F6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18DB62-AD1C-4C49-B129-26FD0CBF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90BB31-D572-4738-91FF-020D3C05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3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DFF49-A284-4279-B683-C5EC745B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4D7280-7717-40DE-9CAA-27B6DC47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873BFA-BD5B-4BC1-BED0-BD6B6032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BA58864-65B8-4591-8726-59DAB8515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FE9AC9-C70D-4CDF-8DE6-8442493CA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7FB278-B6AE-4FF7-B4DC-82846461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C6ABF7-9896-4AD2-8076-08775DD4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CF51AC-CF07-47BC-835D-14161825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4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4F206-6C1C-47D0-940D-6E07DD0B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CFA620E-6FE0-4219-8A62-3397171F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0EC9BFD-37C3-4B3B-8ADC-014A5430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D257CD-685D-4105-BF64-C2CA9034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3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355E80-0079-481A-8D70-25EAFD2B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95592E-0879-41D0-8E74-6B41BEC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E374ED-B873-4528-9A26-912EBC86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9CA64-626F-4F09-B3E3-578DA407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0B9B0C-9CE2-4C9E-8BB4-C6C50F81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A9C6A8-4BA5-49CB-83F7-DB94821F7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2AF76F-25E0-47D4-956D-0E8FBDAB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C5D772-B793-439A-A5A4-3F7ACCA1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E7664C-A422-4878-A081-1E63328C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9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FDEB6-3737-471F-87C5-7A51CF40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2BD776-C475-4AF4-89F5-30A5A9581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CF482D-1ECC-42EC-B129-C38B3B05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816874-01BE-472A-862E-5C5FD48B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B91C7E-DAF9-42CC-973F-90FC7014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6DD23-E633-4B13-A59B-8FBE4EF8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0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520A8-3DCB-4641-8027-B21B5608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CA3B37-D186-4DC7-A637-236F8930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69B7F6-EDC3-4FD4-BA75-281734316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B418-8230-419B-81AE-24573C9D9AF5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FA1006-9921-4AE8-A7A8-39846C9A7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E979BF-3FF7-4072-B38F-DFF7D9DD8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A294-493C-4F02-96C9-6AC60F7E72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12192000" cy="7095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3528" y="554338"/>
            <a:ext cx="8999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города Москвы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содействия семейному воспитанию «Центральный»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труда и социальной защиты населения города Москвы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Вешняковская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д.27А)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84663" y="2005891"/>
            <a:ext cx="9222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проект: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чистюли»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2873" y="4032117"/>
            <a:ext cx="62612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группы №7 «Гномики»: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Ларина Светлана Борисовна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1515" y="615611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Москва 2024</a:t>
            </a:r>
            <a:endParaRPr lang="ru-RU" b="1" dirty="0"/>
          </a:p>
        </p:txBody>
      </p:sp>
      <p:sp>
        <p:nvSpPr>
          <p:cNvPr id="2" name="AutoShape 2" descr="D:\%D0%9C%D0%B0%D0%BB%D1%8C%D1%87%D0%B8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5" y="3553413"/>
            <a:ext cx="4533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1245" y="-5299"/>
            <a:ext cx="958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1386086"/>
            <a:ext cx="3234002" cy="2425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2" y="4238921"/>
            <a:ext cx="2922327" cy="2191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4169" y="1005408"/>
            <a:ext cx="36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правильно мыть руки мылом»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036" y="380130"/>
            <a:ext cx="153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84" y="1312331"/>
            <a:ext cx="1874442" cy="2499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8577" y="3781057"/>
            <a:ext cx="273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забыл умыться»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7134" y="837337"/>
            <a:ext cx="206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утра до вечера»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6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687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518" y="10468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3" y="1057804"/>
            <a:ext cx="3505209" cy="2628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249" y="673392"/>
            <a:ext cx="296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Катю на прогулку»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18" y="4232047"/>
            <a:ext cx="3501271" cy="2625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5518" y="3820696"/>
            <a:ext cx="190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«Купание куклы»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54" y="1198113"/>
            <a:ext cx="3440753" cy="2580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8581" y="772150"/>
            <a:ext cx="21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«Делаем прическу»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6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3" y="1164532"/>
            <a:ext cx="3109715" cy="2332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85" y="1184776"/>
            <a:ext cx="3110753" cy="2333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05" y="4367949"/>
            <a:ext cx="3110754" cy="2333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1400" y="122948"/>
            <a:ext cx="9154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Дидактические, подвижные, пальчиковые игры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012" y="795201"/>
            <a:ext cx="336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картинки по порядку»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707" y="808698"/>
            <a:ext cx="21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нужно кукле?»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3124" y="4002682"/>
            <a:ext cx="254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«Льется чистая водица»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18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6918" y="126142"/>
            <a:ext cx="697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734326" y="1164021"/>
            <a:ext cx="914400" cy="612648"/>
          </a:xfrm>
          <a:prstGeom prst="flowChartDecisi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916379" y="1071175"/>
            <a:ext cx="6192688" cy="809637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обобщение результатов, полученных в ходе реализации проекта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734326" y="2283592"/>
            <a:ext cx="914400" cy="612648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916379" y="2234397"/>
            <a:ext cx="6192688" cy="71103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734326" y="3340813"/>
            <a:ext cx="914400" cy="612648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1925344" y="3297102"/>
            <a:ext cx="6192688" cy="700071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2699" y="1828563"/>
            <a:ext cx="6119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89625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4082" y="403412"/>
            <a:ext cx="336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271" y="1452282"/>
            <a:ext cx="64655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познавательно-игровой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01.09.2023г по 31.05.2024г.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группы №7 «Гномики»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год жизни.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094" y="798864"/>
            <a:ext cx="95474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Общеизвестно, что здоровье человека закладывается в детстве. Организм ребенка очень пластичен, он гораздо чувствительнее к воздействиям внешней среды, чем организм взрослого; и от того, каковы эти воздействия - благоприятные или нет, зависит, как сложится его здоровье. Большое значение для охраны и укрепления здоровья детей принадлежит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культурногигиеническим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навыкам(КГН)Именно в дошкольном возрасте очень важно воспитать у ребенка привычку к чистоте, аккуратности, порядку. В эти годы дети могут освоить все основные культурно-гигиенические навыки, научиться понимать их важность, легко, быстро и правильно их выполнять. В младшем дошкольном возрасте дети начинают проявлять самостоятельность в самообслуживании. Интерес, внимание ребенка к бытовым действиям, дают возможность взрослым быстро научить ребенка определенной последовательности операций, из которых складывается каждое действие, приемам, которые помогают выполнять задание быстро и с удовольствием. Если это время будет упущено, то неправильные действия автоматизируются, ребенок привыкает к неряшливости, небрежности. Таким образом, проблема формирования культурно-гигиенических навыков у детей младшего дошкольного возраста является одной из самых актуальных. Поэтому насколько правильно спланированы и организованны действия педагога и родителей , будет зависеть результат по укреплению физического и психического здоровья детей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2035" y="214089"/>
            <a:ext cx="4716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75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048" y="41839"/>
            <a:ext cx="10851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культурно-гигиенических навыков и навыков самообслуживания у  детей раннего возраста через различные виды детской деятельности.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6470" y="903613"/>
            <a:ext cx="353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1414716"/>
            <a:ext cx="112955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раннего возраста культурно - гигиенические навыки и навыки самообслуживания;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 у детей игровые умения (отражать в игре процессы - умывания, одевания, приёма пищи, подбирать предметы необходимые в игре для сюжета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память, внимание;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Обогащать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 группы;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Воспитывать у детей желание выглядеть чистыми, аккуратными и опрятными;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благоприятную обстановку и условия для формирования культурно – гигиенических навыков у детей раннего возраста;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психологического комфорта и предупреждения утомления детей;              </a:t>
            </a:r>
            <a:r>
              <a:rPr lang="ru-RU" dirty="0"/>
              <a:t>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641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247" y="223110"/>
            <a:ext cx="753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под контролем взрослого, а затем самостоятельно мыть руки по мере загрязнения и перед едой, насухо вытирать лицо и руки личным полотенцем;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 помощью взрослого приводить себя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2413338"/>
            <a:ext cx="3147966" cy="23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74" y="2413337"/>
            <a:ext cx="3147966" cy="23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177" y="-64624"/>
            <a:ext cx="1091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 пользования индивидуальными предметами(расчёска, носовой платок)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порядку одевания и раздевания;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41" y="1891076"/>
            <a:ext cx="3390439" cy="2542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1" y="1891076"/>
            <a:ext cx="3397825" cy="25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952" y="139807"/>
            <a:ext cx="8485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правильно столовой и чайной ложкой, салфеткой;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кушать, не крошить хлеб, пережевывать пищу с закрытым ртом;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за столом, не разговаривать с полным ртом;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после 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23" y="2058167"/>
            <a:ext cx="3348318" cy="2511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9" y="2058167"/>
            <a:ext cx="3400986" cy="25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9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2410" y="134471"/>
            <a:ext cx="486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проекта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546067" y="959376"/>
            <a:ext cx="914400" cy="612648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687779" y="1748114"/>
            <a:ext cx="6192688" cy="483898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46067" y="1710166"/>
            <a:ext cx="914400" cy="612648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687779" y="1016321"/>
            <a:ext cx="6192688" cy="465529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46067" y="2476346"/>
            <a:ext cx="914400" cy="61264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687779" y="2547643"/>
            <a:ext cx="6192688" cy="47005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546067" y="3273552"/>
            <a:ext cx="914400" cy="612648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1687779" y="3319950"/>
            <a:ext cx="6192688" cy="49552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546067" y="4056626"/>
            <a:ext cx="914400" cy="612648"/>
          </a:xfrm>
          <a:prstGeom prst="flowChartDecisi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1687779" y="4107743"/>
            <a:ext cx="6192688" cy="498395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546067" y="4824187"/>
            <a:ext cx="914400" cy="612648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1687779" y="4848282"/>
            <a:ext cx="6192688" cy="54994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546067" y="5591748"/>
            <a:ext cx="914400" cy="612648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687779" y="5640118"/>
            <a:ext cx="6192688" cy="515908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8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88866" y="1192573"/>
            <a:ext cx="914400" cy="612648"/>
          </a:xfrm>
          <a:prstGeom prst="flowChartDecisi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092131" y="2016869"/>
            <a:ext cx="9719302" cy="71017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психолого-педагогической литературы по формированию культурно-гигиенических навыков у детей раннего возраста.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88866" y="2065631"/>
            <a:ext cx="914400" cy="612648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092131" y="1136858"/>
            <a:ext cx="9719301" cy="713237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цели и задач проекта. Составление плана мероприятий по организации детской деятельности.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88866" y="3245013"/>
            <a:ext cx="914400" cy="612648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092131" y="2910312"/>
            <a:ext cx="9719301" cy="131795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 для чтения и разучивания с детьми по теме проекта:  сказки, рассказы,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стихи,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пословицы; атрибуты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сюжетно-ролевых игр и игровых ситуаций; алгоритм умывания, одевания).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88866" y="4657822"/>
            <a:ext cx="914400" cy="612648"/>
          </a:xfrm>
          <a:prstGeom prst="flowChartDecisi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1092132" y="4411539"/>
            <a:ext cx="9719300" cy="1105214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среды: подбор атрибутов для сюжетно-ролевых игр и игровых ситуаций; алгоритм умывания, одевания; обновление предметов личной гигиены.</a:t>
            </a: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1092129" y="5700023"/>
            <a:ext cx="9719303" cy="82398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картотеки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дидактических и словесных игр.</a:t>
            </a:r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91783" y="5805693"/>
            <a:ext cx="914400" cy="612648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7941" y="0"/>
            <a:ext cx="544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426993"/>
            <a:ext cx="6441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</p:txBody>
      </p:sp>
    </p:spTree>
    <p:extLst>
      <p:ext uri="{BB962C8B-B14F-4D97-AF65-F5344CB8AC3E}">
        <p14:creationId xmlns:p14="http://schemas.microsoft.com/office/powerpoint/2010/main" val="4070816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492</Words>
  <Application>Microsoft Office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Специалисты</cp:lastModifiedBy>
  <cp:revision>292</cp:revision>
  <cp:lastPrinted>2023-09-25T12:02:07Z</cp:lastPrinted>
  <dcterms:created xsi:type="dcterms:W3CDTF">2019-02-17T21:29:56Z</dcterms:created>
  <dcterms:modified xsi:type="dcterms:W3CDTF">2024-12-01T11:56:27Z</dcterms:modified>
</cp:coreProperties>
</file>