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6" r:id="rId4"/>
    <p:sldId id="258" r:id="rId5"/>
    <p:sldId id="263" r:id="rId6"/>
    <p:sldId id="259" r:id="rId7"/>
    <p:sldId id="261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83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81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5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4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222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0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70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2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61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1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8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1">
              <a:schemeClr val="accent3">
                <a:lumMod val="20000"/>
                <a:lumOff val="80000"/>
              </a:schemeClr>
            </a:gs>
            <a:gs pos="0">
              <a:schemeClr val="accent3">
                <a:lumMod val="20000"/>
                <a:lumOff val="80000"/>
              </a:schemeClr>
            </a:gs>
            <a:gs pos="7001">
              <a:srgbClr val="E6E6E6"/>
            </a:gs>
            <a:gs pos="32001">
              <a:schemeClr val="accent3">
                <a:lumMod val="60000"/>
                <a:lumOff val="40000"/>
              </a:schemeClr>
            </a:gs>
            <a:gs pos="73335">
              <a:schemeClr val="accent3">
                <a:lumMod val="40000"/>
                <a:lumOff val="60000"/>
              </a:schemeClr>
            </a:gs>
            <a:gs pos="47000">
              <a:schemeClr val="accent3">
                <a:lumMod val="40000"/>
                <a:lumOff val="60000"/>
              </a:schemeClr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DBDD-FAB2-46E2-AF70-0F1D01F90134}" type="datetimeFigureOut">
              <a:rPr lang="ru-RU" smtClean="0"/>
              <a:pPr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E685-F1F0-4472-8590-8B9C63390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cliparti.jimdo.com/%D0%B3%D0%BB%D0%B0%D0%B2%D0%BD%D0%B0%D1%8F/%D0%BE%D1%82%D0%BA%D1%80%D1%8B%D1%82%D0%BA%D0%B8-gif-%D0%B0%D0%BD%D0%B8%D0%BC%D0%B0%D1%86%D0%B8%D1%8F/%D1%80%D0%B0%D0%B4%D1%83%D0%B3%D0%B0-%D0%B0%D0%BD%D0%B8%D0%BC%D0%B0%D1%86%D0%B8%D1%8F-%D0%B4%D0%BE%D0%B6%D0%B4%D1%8C-2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00808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i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Педагог – психолог                                 </a:t>
            </a:r>
            <a:r>
              <a:rPr lang="ru-RU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Назарова </a:t>
            </a:r>
            <a:r>
              <a:rPr lang="ru-RU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.А.</a:t>
            </a:r>
            <a:endParaRPr lang="ru-RU" sz="36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9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8" y="0"/>
            <a:ext cx="912071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509120"/>
            <a:ext cx="4968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Помогаем сами и принимаем помощь.</a:t>
            </a:r>
          </a:p>
        </p:txBody>
      </p:sp>
    </p:spTree>
    <p:extLst>
      <p:ext uri="{BB962C8B-B14F-4D97-AF65-F5344CB8AC3E}">
        <p14:creationId xmlns:p14="http://schemas.microsoft.com/office/powerpoint/2010/main" val="37596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980728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помочь детям осознать, что каждый человек нуждается в том, чтобы помогать и принимать помощь;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помочь детям научиться просить других о помощи и благодарить за помощь.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Предлагайте только ту помощь, которую сможете оказать.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Предлагать помощь надо так, как вы бы хотели услышать предложение о помощи! </a:t>
            </a:r>
          </a:p>
          <a:p>
            <a:pPr marL="514350" indent="-514350">
              <a:buAutoNum type="arabicPeriod"/>
            </a:pPr>
            <a:r>
              <a:rPr lang="ru-RU" dirty="0" smtClean="0"/>
              <a:t>Вы имеете полное право предложить помощь, а человек имеет право отказаться от помощи.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03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Марина\Desktop\радуг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2" y="0"/>
            <a:ext cx="91557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радуга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33" y="0"/>
            <a:ext cx="9196032" cy="68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esktop\радуга\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04" y="24713"/>
            <a:ext cx="9173209" cy="683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Марина\Desktop\радуга\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19" y="24714"/>
            <a:ext cx="9185724" cy="68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Марина\Desktop\радуга\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14"/>
            <a:ext cx="9185724" cy="683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858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Помните, что Вы не одни в этом мире.   Ищите помощь, и вы её найдёте!          Будьте готовы принять помощь, если вам её предлагают, и будьте готовы сами помочь в трудную минуту!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yamashka.ru/_ph/44/2/6227347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610200" cy="56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9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124744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Изображение руки: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://www.fonstola.ru/56196-oboi-minimalizm-ruki.html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723" y="148478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Изображение анимированной радуги http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  <a:hlinkClick r:id="rId2"/>
              </a:rPr>
              <a:t>://cliparti.jimdo.com/%D0%B3%D0%BB%D0%B0%D0%B2%D0%BD%D0%B0%D1%8F/%D0%BE%D1%82%D0%BA%D1%80%D1%8B%D1%82%D0%BA%D0%B8-gif-%D0%B0%D0%BD%D0%B8%D0%BC%D0%B0%D1%86%D0%B8%D1%8F/%D1%80%D0%B0%D0%B4%D1%83%D0%B3%D0%B0-%D0%B0%D0%BD%D0%B8%D0%BC%D0%B0%D1%86%D0%B8%D1%8F-%D0%B4%D0%BE%D0%B6%D0%B4%D1%8C-2/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716836"/>
            <a:ext cx="83529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Заяц «Спасибо за внимание»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://anyamashka.ru/photo/animashki/spasibo/animacija_kartinka_spasibo_za_vnimanie/44-0-3021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153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Правила: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валерьевна</dc:creator>
  <cp:lastModifiedBy>КомпСервис</cp:lastModifiedBy>
  <cp:revision>28</cp:revision>
  <dcterms:created xsi:type="dcterms:W3CDTF">2012-04-09T12:43:23Z</dcterms:created>
  <dcterms:modified xsi:type="dcterms:W3CDTF">2024-12-01T19:12:14Z</dcterms:modified>
</cp:coreProperties>
</file>