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B0E4-E611-4929-AEF9-D0A4286E3C6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60FC-9716-45B2-9C4F-94A518C90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see a pen.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шариковая-ру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7128792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see a hen.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\Desktop\kuritsa-domashnyaya-696x477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39" y="1600200"/>
            <a:ext cx="660392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see a cock.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gall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48883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see a clock.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esktop\uta-01-s-03_images_16398216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0500" y="1600200"/>
            <a:ext cx="454299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pen.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hen.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cock.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clock.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pen.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cock.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</a:t>
            </a:r>
            <a:endParaRPr lang="ru-RU" sz="8800" dirty="0"/>
          </a:p>
        </p:txBody>
      </p:sp>
      <p:pic>
        <p:nvPicPr>
          <p:cNvPr id="4" name="Picture 3" descr="C:\Users\Admin\Desktop\kuritsa-domashnyaya-696x47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2941920" cy="1800200"/>
          </a:xfrm>
          <a:prstGeom prst="rect">
            <a:avLst/>
          </a:prstGeom>
          <a:noFill/>
        </p:spPr>
      </p:pic>
      <p:pic>
        <p:nvPicPr>
          <p:cNvPr id="5" name="Picture 2" descr="C:\Users\Admin\Desktop\uta-01-s-03_images_16398216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409728"/>
            <a:ext cx="2271499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pen.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_______.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cock.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_______.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_______.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_______.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pen.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</a:t>
            </a:r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hen.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a cock.</a:t>
            </a:r>
          </a:p>
          <a:p>
            <a:pPr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I see </a:t>
            </a:r>
            <a:r>
              <a:rPr lang="en-US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clock.</a:t>
            </a:r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I see a pen.</vt:lpstr>
      <vt:lpstr>I see a hen.</vt:lpstr>
      <vt:lpstr>I see a cock.</vt:lpstr>
      <vt:lpstr>I see a clock.</vt:lpstr>
      <vt:lpstr>I see a pen.</vt:lpstr>
      <vt:lpstr>I see a pen.</vt:lpstr>
      <vt:lpstr>I see a pen.</vt:lpstr>
      <vt:lpstr>I see a _____.</vt:lpstr>
      <vt:lpstr>I see a pen.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see a pen. I see a hen.                           I see a cock. I see a clock.</dc:title>
  <dc:creator>Admin</dc:creator>
  <cp:lastModifiedBy>Admin</cp:lastModifiedBy>
  <cp:revision>6</cp:revision>
  <dcterms:created xsi:type="dcterms:W3CDTF">2019-09-19T16:52:40Z</dcterms:created>
  <dcterms:modified xsi:type="dcterms:W3CDTF">2024-12-01T17:22:27Z</dcterms:modified>
</cp:coreProperties>
</file>