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7" r:id="rId3"/>
    <p:sldId id="258" r:id="rId4"/>
    <p:sldId id="259" r:id="rId5"/>
    <p:sldId id="268" r:id="rId6"/>
    <p:sldId id="262" r:id="rId7"/>
    <p:sldId id="263" r:id="rId8"/>
    <p:sldId id="264" r:id="rId9"/>
    <p:sldId id="274" r:id="rId10"/>
    <p:sldId id="271" r:id="rId11"/>
    <p:sldId id="272" r:id="rId12"/>
    <p:sldId id="265" r:id="rId13"/>
    <p:sldId id="266" r:id="rId14"/>
    <p:sldId id="28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6FC7-86CD-4A24-BC11-5C80EAB01503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D105-4DBA-434A-843F-01BEF3A4F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6FC7-86CD-4A24-BC11-5C80EAB01503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D105-4DBA-434A-843F-01BEF3A4F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6FC7-86CD-4A24-BC11-5C80EAB01503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D105-4DBA-434A-843F-01BEF3A4F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6FC7-86CD-4A24-BC11-5C80EAB01503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D105-4DBA-434A-843F-01BEF3A4F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6FC7-86CD-4A24-BC11-5C80EAB01503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D105-4DBA-434A-843F-01BEF3A4F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6FC7-86CD-4A24-BC11-5C80EAB01503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D105-4DBA-434A-843F-01BEF3A4F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6FC7-86CD-4A24-BC11-5C80EAB01503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D105-4DBA-434A-843F-01BEF3A4F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6FC7-86CD-4A24-BC11-5C80EAB01503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D105-4DBA-434A-843F-01BEF3A4F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6FC7-86CD-4A24-BC11-5C80EAB01503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D105-4DBA-434A-843F-01BEF3A4F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6FC7-86CD-4A24-BC11-5C80EAB01503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D105-4DBA-434A-843F-01BEF3A4F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6FC7-86CD-4A24-BC11-5C80EAB01503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D105-4DBA-434A-843F-01BEF3A4F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36FC7-86CD-4A24-BC11-5C80EAB01503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BD105-4DBA-434A-843F-01BEF3A4F6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57364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ship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1277886308_a711e405735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28802"/>
            <a:ext cx="8143932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one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\Desktop\new_42000230_l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205830"/>
            <a:ext cx="7643866" cy="4295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dol</a:t>
            </a:r>
            <a:r>
              <a:rPr lang="en-US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in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dmin\Desktop\56c0165145087_14554292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00200"/>
            <a:ext cx="8001055" cy="5043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whale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Admin\Desktop\75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134964"/>
            <a:ext cx="7000924" cy="4294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teeth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Admin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214554"/>
            <a:ext cx="6143668" cy="4000528"/>
          </a:xfrm>
          <a:prstGeom prst="rect">
            <a:avLst/>
          </a:prstGeom>
          <a:noFill/>
        </p:spPr>
      </p:pic>
      <p:sp>
        <p:nvSpPr>
          <p:cNvPr id="512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sheep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Admin\Desktop\ovts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053430"/>
            <a:ext cx="7143800" cy="4590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fish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esktop\82022184_rechn_ruyb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57364"/>
            <a:ext cx="7500990" cy="4572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hell 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Admin\Desktop\rakushka_morskaya_2_e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8215370" cy="5500702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76672" y="0"/>
            <a:ext cx="1216935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cherry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672430"/>
            <a:ext cx="6715172" cy="518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cheese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Admin\Desktop\chees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14489"/>
            <a:ext cx="6929486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chocolate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Admin\Desktop\coffe_chocolate_texture15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00200"/>
            <a:ext cx="800105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beach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Admin\Desktop\красивый-пляж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938" y="1600200"/>
            <a:ext cx="7638124" cy="4686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12</Words>
  <Application>Microsoft Office PowerPoint</Application>
  <PresentationFormat>Экран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ship</vt:lpstr>
      <vt:lpstr>sheep</vt:lpstr>
      <vt:lpstr>fish</vt:lpstr>
      <vt:lpstr>shell </vt:lpstr>
      <vt:lpstr>Слайд 5</vt:lpstr>
      <vt:lpstr>cherry</vt:lpstr>
      <vt:lpstr>cheese</vt:lpstr>
      <vt:lpstr>chocolate</vt:lpstr>
      <vt:lpstr>beach</vt:lpstr>
      <vt:lpstr>phone</vt:lpstr>
      <vt:lpstr>dolphin</vt:lpstr>
      <vt:lpstr>whale</vt:lpstr>
      <vt:lpstr>teeth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ship</dc:title>
  <dc:creator>Admin</dc:creator>
  <cp:lastModifiedBy>Admin</cp:lastModifiedBy>
  <cp:revision>9</cp:revision>
  <dcterms:created xsi:type="dcterms:W3CDTF">2016-10-07T19:48:39Z</dcterms:created>
  <dcterms:modified xsi:type="dcterms:W3CDTF">2024-12-01T17:11:29Z</dcterms:modified>
</cp:coreProperties>
</file>