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71" r:id="rId10"/>
    <p:sldId id="264" r:id="rId11"/>
    <p:sldId id="265" r:id="rId12"/>
    <p:sldId id="272" r:id="rId13"/>
    <p:sldId id="266" r:id="rId14"/>
    <p:sldId id="273" r:id="rId15"/>
    <p:sldId id="274" r:id="rId16"/>
    <p:sldId id="267" r:id="rId17"/>
    <p:sldId id="268" r:id="rId18"/>
    <p:sldId id="269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968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82F-DB23-41DD-8D88-D3D741037860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8281-2DB4-4B07-BAEB-46B87CC88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7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1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6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6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1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2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8281-2DB4-4B07-BAEB-46B87CC889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3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6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9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4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0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22C2-5AA9-4608-A67B-4893CB2DD14E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F13D-4486-4B00-AF40-D3E61561F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webp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webp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webp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webp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webp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7.jp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6" b="96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2" y="3632819"/>
            <a:ext cx="5073887" cy="33868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11564" y="258617"/>
            <a:ext cx="9818254" cy="1154546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55197" y="328058"/>
            <a:ext cx="8848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ребенка- детский сад «Парус»                                 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Урень Нижегородской области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197" y="1671780"/>
            <a:ext cx="8112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нравственно – патриотическому воспитанию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матрешки»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816" y="5578765"/>
            <a:ext cx="480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составили: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 Васюкова – воспитатель первой квалификационной категории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Ильина  - воспитатель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4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3" y="0"/>
            <a:ext cx="12256653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0" y="47410"/>
            <a:ext cx="1884220" cy="1884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4" y="819929"/>
            <a:ext cx="2804166" cy="2700533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795384" y="1726390"/>
            <a:ext cx="4833258" cy="308283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7803" y="2170196"/>
            <a:ext cx="3138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больше про матрешку Екатерина Андреевна предложила создать в группе мини – музей «Русская матрешка». Где будут выставлены разные матрешки.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056582" y="3393456"/>
            <a:ext cx="3371077" cy="283154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понравилась эта идея и мы сказали нашим воспитателям что хотим больше узнать про эту игрушку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2" y="3099904"/>
            <a:ext cx="1496290" cy="22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21212" y="236319"/>
            <a:ext cx="5726546" cy="868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56739" y="366004"/>
            <a:ext cx="525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воспитатели рассказали нам, про деревянную игрушку- матрешку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9" y="3911995"/>
            <a:ext cx="3306618" cy="247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10" y="1314762"/>
            <a:ext cx="3241964" cy="243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7" y="848492"/>
            <a:ext cx="3688284" cy="1962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75" y="3878662"/>
            <a:ext cx="4265033" cy="2846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03" y="1611858"/>
            <a:ext cx="2692283" cy="358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21212" y="218901"/>
            <a:ext cx="6732388" cy="1007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2925" y="232002"/>
            <a:ext cx="6308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прошло занятие «Игра с матрешками»,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мы узнали что матрешка «одна», а если ее разложить то будет «много».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9" y="3201422"/>
            <a:ext cx="4354286" cy="326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2" y="1721446"/>
            <a:ext cx="4390563" cy="329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6843"/>
            <a:ext cx="4990011" cy="255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29" y="3627575"/>
            <a:ext cx="3230425" cy="32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62" y="4157467"/>
            <a:ext cx="2804166" cy="270053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8546" y="801937"/>
            <a:ext cx="3177310" cy="1256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90" y="968344"/>
            <a:ext cx="236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«Украсим сарафаны матрешкам»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6" y="2399023"/>
            <a:ext cx="2733964" cy="205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25" y="513576"/>
            <a:ext cx="2210032" cy="293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25" y="3708608"/>
            <a:ext cx="2210032" cy="293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9" y="4639438"/>
            <a:ext cx="2655167" cy="199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7758545" y="513577"/>
            <a:ext cx="2887888" cy="100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58545" y="596254"/>
            <a:ext cx="250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у нас получилось.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25" y="2058082"/>
            <a:ext cx="4029165" cy="3021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07345" y="340271"/>
            <a:ext cx="3177310" cy="1256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13745" y="506678"/>
            <a:ext cx="236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«Дорожка для матрешки»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226993"/>
            <a:ext cx="3605348" cy="2704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" y="3541504"/>
            <a:ext cx="3602447" cy="2701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2" y="3541504"/>
            <a:ext cx="3612207" cy="270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2" y="340271"/>
            <a:ext cx="3612207" cy="2709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4128" y="2785570"/>
            <a:ext cx="3843742" cy="2882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7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07345" y="340271"/>
            <a:ext cx="3177310" cy="1256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13745" y="506678"/>
            <a:ext cx="236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«Платочек для матрешки»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1129468"/>
            <a:ext cx="3065417" cy="229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4005942"/>
            <a:ext cx="3413759" cy="256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96" y="1129468"/>
            <a:ext cx="3518263" cy="2638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67" y="1804783"/>
            <a:ext cx="3258589" cy="2443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56" y="4235310"/>
            <a:ext cx="3161211" cy="237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5" y="4579718"/>
            <a:ext cx="2793868" cy="2095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3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7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7855" y="526473"/>
            <a:ext cx="3713018" cy="21151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075" y="819308"/>
            <a:ext cx="2878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дидактические игры «Матрешки», «Подбери по величине», «Найди пару», «Наряди матрешку»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1" y="351491"/>
            <a:ext cx="2914975" cy="387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1" y="3429000"/>
            <a:ext cx="3857044" cy="290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99" y="351491"/>
            <a:ext cx="2878029" cy="382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443168" y="4922982"/>
            <a:ext cx="3389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«Матрешки»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16" y="4521117"/>
            <a:ext cx="3064212" cy="230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3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82982" y="259872"/>
            <a:ext cx="5310909" cy="1043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126" y="407830"/>
            <a:ext cx="362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«Наряди матрешку»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6" y="2354067"/>
            <a:ext cx="2716371" cy="36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19" y="4128654"/>
            <a:ext cx="344006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29" y="2843273"/>
            <a:ext cx="2684066" cy="356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48" y="214710"/>
            <a:ext cx="2891608" cy="217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64" y="1645543"/>
            <a:ext cx="1728607" cy="2295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343745"/>
            <a:ext cx="2269477" cy="15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59080"/>
            <a:ext cx="3405051" cy="255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603172"/>
            <a:ext cx="3526971" cy="264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5" y="1086393"/>
            <a:ext cx="2815590" cy="375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5" y="3603172"/>
            <a:ext cx="3526971" cy="2645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4576354" y="1086393"/>
            <a:ext cx="3875315" cy="1630681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с платочками»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5646" y="104186"/>
            <a:ext cx="425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Матрешка»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2" y="1351220"/>
            <a:ext cx="4018420" cy="5336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6043" cy="20639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11" y="4999489"/>
            <a:ext cx="3633389" cy="1858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5" y="3592720"/>
            <a:ext cx="2925638" cy="2202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43" y="1462014"/>
            <a:ext cx="2829844" cy="2130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9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5381" y="0"/>
            <a:ext cx="458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618" y="1098821"/>
            <a:ext cx="10437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человека необходимо формировать с раннего возраста. Это в полной мере относится и к таким качествам, как нравственность и патриотизм.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раннего возраста закладывается личностная культура, маленький человечек приобщается к духовно-нравственным основам, обретает ценностные ориентиры. Нравственность как основа патриотизма не может развиваться путём естественного взросления человека. Её формирует и совершенствует тот поток информации, который сопровождает ребёнка с самых первых лет жизни.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дети перенасыщены самыми разнообразными современными игрушками. А так хотелось бы, чтобы они, начиная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проявляли интерес к русской культуре, традициям, обычаям.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игрушка, в наши дни стремительно превращается в сувенирную продукцию, не предназначенную для ребёнка и не требующую педагогического сопровождения. Но именно она всегда несла в себе огромный потенциал социального наследия.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 является одним из эффективных средств патриотического воспитания детей дошкольного возраста.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–Матрешка при всей простоте, несет в себе очень много для развития малыша. Способствует развитию связной речи, моторики пальцев, концентрации внимания, формирует первые математические навыки, знакомит с основами сюжетной игры.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 решили с помощью осуществления данного проекта, вызвать познавательный интерес через национальную игрушку -русскую Матрёшку.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8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244252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927566" y="191590"/>
            <a:ext cx="4153989" cy="126274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8050" y="483882"/>
            <a:ext cx="30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7988" y="2137314"/>
            <a:ext cx="8403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задачи, поставленные проектом, достигнуты. У детей сформировалось представление о русской народной игрушке –Матрешке. Дети могут самостоятельно использовать Матрешку в различных видах игровой деятельности. Благодаря играм и продуктивной деятельности, используя матрешек, дети развивали интеллектуальные, творческие и познавательные способности; речевые умения и мелкую моторику рук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надеемся, что мы сделали шажок к содействию нравственно-патриотического воспитания.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85" y="3490075"/>
            <a:ext cx="3641544" cy="31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423" y="2569028"/>
            <a:ext cx="882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218" y="0"/>
            <a:ext cx="18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381" y="1505525"/>
            <a:ext cx="676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русской народной игрушке –матрешке, как средству развития интеллекта, речи и позитивного отношения к окружающему миру.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67245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175490" y="886691"/>
            <a:ext cx="5246255" cy="4793671"/>
          </a:xfrm>
          <a:prstGeom prst="verticalScroll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работы: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нравственно – патриотическому воспитанию;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2.Закреплять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русской народной игрушке -Матрешке;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3.Вызывать у детей эмоционально-положительное отношение к Матрешке; воспитывать бережное отношение к игрушке и заботу о ней;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4.Познакомить с содержанием игр с матрешками, возможностью использования их в разных видах детской деятельности;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5.Развивать творческие и познавательные способности; речевые умения и мелкую моторику рук;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6.Обогащать словарный запас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9" y="406399"/>
            <a:ext cx="4222886" cy="597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10581" y="3962401"/>
            <a:ext cx="2992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 проекта: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матрешка»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946" y="0"/>
            <a:ext cx="805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381" y="1540817"/>
            <a:ext cx="6761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русской народной игрушкой «Матрешкой», проявление их познавательной активности;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навыков пользования игрушкой и различными способами игр с матрешкой;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34327"/>
            <a:ext cx="5432776" cy="3523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41" y="2510313"/>
            <a:ext cx="4579039" cy="44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946" y="254588"/>
            <a:ext cx="805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4653" y="2289293"/>
            <a:ext cx="6761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группы раннего возраста,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родители,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недели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1" y="3659751"/>
            <a:ext cx="6160654" cy="3151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низ 5"/>
          <p:cNvSpPr/>
          <p:nvPr/>
        </p:nvSpPr>
        <p:spPr>
          <a:xfrm>
            <a:off x="5791199" y="1356858"/>
            <a:ext cx="932873" cy="95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782127" y="908685"/>
            <a:ext cx="3112655" cy="2142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4205" y="181831"/>
            <a:ext cx="3186546" cy="2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94820" y="2637180"/>
            <a:ext cx="3435927" cy="1791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4618" y="200305"/>
            <a:ext cx="3094182" cy="20504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94782" y="2998498"/>
            <a:ext cx="3306618" cy="16902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71074" y="1296905"/>
            <a:ext cx="22259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640" y="785305"/>
            <a:ext cx="231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теме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8092" y="3034643"/>
            <a:ext cx="250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стихов,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8091" y="754639"/>
            <a:ext cx="211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3991" y="3239407"/>
            <a:ext cx="248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89" y="4353779"/>
            <a:ext cx="4492625" cy="23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638" y="50533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проекту «Веселая матрешка»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13256"/>
              </p:ext>
            </p:extLst>
          </p:nvPr>
        </p:nvGraphicFramePr>
        <p:xfrm>
          <a:off x="879566" y="719666"/>
          <a:ext cx="10432868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736">
                  <a:extLst>
                    <a:ext uri="{9D8B030D-6E8A-4147-A177-3AD203B41FA5}">
                      <a16:colId xmlns:a16="http://schemas.microsoft.com/office/drawing/2014/main" val="4139611299"/>
                    </a:ext>
                  </a:extLst>
                </a:gridCol>
                <a:gridCol w="7206132">
                  <a:extLst>
                    <a:ext uri="{9D8B030D-6E8A-4147-A177-3AD203B41FA5}">
                      <a16:colId xmlns:a16="http://schemas.microsoft.com/office/drawing/2014/main" val="3136927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Непосредственно образовательная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4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«Знакомство с русской матрешкой»; «Из чего сделана матрешка».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по ФЭМП: «Игра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матрешками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 «Собери матрешку», «Матрешка, ты где?», «Найди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сестричку для матрешки», «Разложи матрешек по величине», «Матрешка».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9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художественных произведений: С. Маршак «О матрешках», В. Приходько «Матрешка на окошке», В. Д.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Берестов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Матрешкины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потешки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Э. Успенский «Матрешка в матрешке» рассказ Я. Тайца «Сколько?», сказка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«Жили – были матрешки»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стихотворений: «У сестричек, у матрешек»; «У меня матрешка есть»; «Как у нашей у матрешки».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6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«Украсим сарафаны матрешкам»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«Платочек для матрешки»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«Дорожка для матрешки»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Музыкальная игра: «Танец с платочками»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ролевые игры: «Матрешка в гостях у ребят», «Напоим матрешку чаем», «Уложим матрешку спать».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04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Физкультминутки: «Матрешки», «Матрешки-крошки».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гимнастика: «Мы матрешки,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такие крошки», «Русские матрешки».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игры: «Матрешка, где ты?», «Бегите к Матрешке», «Шли Матрешки по дорожке», «Мы -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матрешки».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3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3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Вертикальный свиток 4"/>
          <p:cNvSpPr/>
          <p:nvPr/>
        </p:nvSpPr>
        <p:spPr>
          <a:xfrm>
            <a:off x="675208" y="2328285"/>
            <a:ext cx="4275909" cy="31718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41264" y="2883177"/>
            <a:ext cx="31437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Михайловна принесла на занятие игрушку – матрешку.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она спросила нас «Ребята, что вы знаете о матрешке?», то мы затруднились ответить на ее вопрос.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73" y="2447966"/>
            <a:ext cx="5737524" cy="3052207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422469" y="531223"/>
            <a:ext cx="3518262" cy="1193074"/>
          </a:xfrm>
          <a:prstGeom prst="wedgeRoundRectCallout">
            <a:avLst>
              <a:gd name="adj1" fmla="val -43110"/>
              <a:gd name="adj2" fmla="val 858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 начиналось так…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954</Words>
  <Application>Microsoft Office PowerPoint</Application>
  <PresentationFormat>Широкоэкранный</PresentationFormat>
  <Paragraphs>115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54</cp:revision>
  <dcterms:created xsi:type="dcterms:W3CDTF">2025-03-13T09:19:07Z</dcterms:created>
  <dcterms:modified xsi:type="dcterms:W3CDTF">2025-03-20T10:29:33Z</dcterms:modified>
</cp:coreProperties>
</file>