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59" r:id="rId6"/>
    <p:sldId id="260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3CDE-CBA7-4563-92C0-5BC11ECB1F8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1901-AE34-4792-BA4B-7B2127093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1901-AE34-4792-BA4B-7B2127093D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2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1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9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70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7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9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2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54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F68A24-1D1B-4438-B875-3C284EE1491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8E0A56-6BF9-4FF7-96E7-A2C31759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11665527" cy="27432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Физкультурно-оздоровительный </a:t>
            </a:r>
            <a:r>
              <a:rPr lang="ru-RU" sz="3200" dirty="0" smtClean="0">
                <a:solidFill>
                  <a:srgbClr val="0070C0"/>
                </a:solidFill>
              </a:rPr>
              <a:t>проект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«Такие увлекательные Классики»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gas-kvas.com/uploads/posts/2023-02/1676716571_gas-kvas-com-p-detskie-klassiki-risunok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24" y="2630632"/>
            <a:ext cx="4488006" cy="39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39" y="429491"/>
            <a:ext cx="9522777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2944" y="1122218"/>
            <a:ext cx="10418620" cy="831273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7030A0"/>
                </a:solidFill>
              </a:rPr>
              <a:t>Цель: Развивать у детей физические навыки, координацию, баланс, а также создать  условия для  познавательной деятельности, сплочения групповых отношений.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7" y="1659081"/>
            <a:ext cx="6317674" cy="473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7" y="1811481"/>
            <a:ext cx="6317674" cy="47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6473" y="678873"/>
            <a:ext cx="1112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Актуальность: </a:t>
            </a:r>
            <a:endParaRPr lang="ru-RU" sz="1600" kern="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наступлением весны дети много гуляют на свежем воздухе. Нередко, бывает так, что на подтаявшем участке трудно организовать не то, что подвижную игру, но и саму прогулку. А вот, небольшие асфальтовые островки и подводящие к участку дорожки подсыхают быстро. Как разнообразить прогулку и активизировать двигательную деятельность детей? В этом нам поможет замечательная игра – классики.</a:t>
            </a:r>
            <a:endParaRPr lang="ru-RU" sz="16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1" y="2395351"/>
            <a:ext cx="5054992" cy="3791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4" y="2362021"/>
            <a:ext cx="5108809" cy="38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6473" y="678873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Цели и задачи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16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744" y="678873"/>
            <a:ext cx="9407237" cy="401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стимулировать самостоятельную двигательную деятельность детей старшего дошкольного возраста на прогулке посредством игры в классики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проекта: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Развивать познавательную активность дошкольников на основе обогащения знаний о разнообразии подвижных игр;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Обогащать двигательный опыт дошкольников посредством игры в классики;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Развивать у детей ловкость, координацию, память, воображение, творчество и воображение;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Воспитывать умение давать оценку собственным достижениям и достижениям сверстников; 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Создавать эмоционально-положительный климат в процессе реализации проекта;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Привлекать родителей (законных представителей) к помощи в реализации теоретической и практической части проекта.</a:t>
            </a:r>
            <a:endParaRPr lang="ru-RU" sz="1600" kern="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6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304803"/>
            <a:ext cx="7505123" cy="151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6" y="109709"/>
            <a:ext cx="2527240" cy="3410474"/>
          </a:xfrm>
          <a:prstGeom prst="rect">
            <a:avLst/>
          </a:prstGeom>
        </p:spPr>
      </p:pic>
      <p:pic>
        <p:nvPicPr>
          <p:cNvPr id="14" name="Рисунок 13" descr="Игра «классики» отлично известна жителям бывшего Советского Союза. Еще в 2000-х дети активно играли в эту игру.-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269670"/>
            <a:ext cx="4391891" cy="309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s://cdnstatic.rg.ru/uploads/images/130/05/00/klass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27" y="2036618"/>
            <a:ext cx="3524563" cy="26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гра «классики» отлично известна жителям бывшего Советского Союза. Еще в 2000-х дети активно играли в эту игру.-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34" y="4725528"/>
            <a:ext cx="2147454" cy="16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Игра «классики» отлично известна жителям бывшего Советского Союза. Еще в 2000-х дети активно играли в эту игру.-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0" y="4725529"/>
            <a:ext cx="1884219" cy="16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385453"/>
            <a:ext cx="3257043" cy="5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1056"/>
            <a:ext cx="11319164" cy="5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57" y="4149436"/>
            <a:ext cx="3193396" cy="2395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82" y="387928"/>
            <a:ext cx="3395187" cy="4526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" y="387928"/>
            <a:ext cx="5486398" cy="4114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65" y="387928"/>
            <a:ext cx="2722417" cy="3629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3" y="3770111"/>
            <a:ext cx="3699163" cy="2774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" y="4502728"/>
            <a:ext cx="3094334" cy="20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7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68" y="509726"/>
            <a:ext cx="2302022" cy="3069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68" y="375383"/>
            <a:ext cx="3183705" cy="4244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28" y="3288173"/>
            <a:ext cx="2558842" cy="3187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7" y="242453"/>
            <a:ext cx="2420649" cy="3096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3235035"/>
            <a:ext cx="2478233" cy="3304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14" y="242453"/>
            <a:ext cx="1767688" cy="23569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96" y="3824161"/>
            <a:ext cx="1868491" cy="2491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08" y="421314"/>
            <a:ext cx="2150144" cy="2866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70" y="2655636"/>
            <a:ext cx="2912782" cy="38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692727"/>
            <a:ext cx="11471563" cy="1136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2880" y="1292007"/>
            <a:ext cx="5791118" cy="4343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6" y="5070764"/>
            <a:ext cx="7176656" cy="1288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66" y="1828800"/>
            <a:ext cx="4156363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348</TotalTime>
  <Words>219</Words>
  <Application>Microsoft Office PowerPoint</Application>
  <PresentationFormat>Широкоэкранный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SimSun</vt:lpstr>
      <vt:lpstr>Calibri</vt:lpstr>
      <vt:lpstr>Corbel</vt:lpstr>
      <vt:lpstr>Lucida Sans</vt:lpstr>
      <vt:lpstr>Times New Roman</vt:lpstr>
      <vt:lpstr>Базис</vt:lpstr>
      <vt:lpstr>Физкультурно-оздоровительный проект  «Такие увлекательные Классики» </vt:lpstr>
      <vt:lpstr>        Цель: Развивать у детей физические навыки, координацию, баланс, а также создать  условия для  познавательной деятельности, сплочения групповых отношений.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Физкультурно-оздоровительный проект «Такие увлекательные Классики» </dc:title>
  <dc:creator>FedorukEV</dc:creator>
  <cp:lastModifiedBy>Анастасия</cp:lastModifiedBy>
  <cp:revision>27</cp:revision>
  <dcterms:created xsi:type="dcterms:W3CDTF">2024-12-24T07:37:41Z</dcterms:created>
  <dcterms:modified xsi:type="dcterms:W3CDTF">2025-01-22T05:27:38Z</dcterms:modified>
</cp:coreProperties>
</file>