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27F47-D177-F2A2-48BB-2C67BB7729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sz="4000" b="1" dirty="0">
                <a:solidFill>
                  <a:schemeClr val="accent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Читательская грамотность младшего школьника. Содержание и особенности организации процесса обучения</a:t>
            </a:r>
            <a:br>
              <a:rPr lang="ru-RU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B8D4E2-8FBD-C0FB-AC81-4B2E8BBF03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solidFill>
                  <a:schemeClr val="accent2"/>
                </a:solidFill>
              </a:rPr>
              <a:t>Авагимова</a:t>
            </a:r>
            <a:r>
              <a:rPr lang="ru-RU" sz="2400" b="1" dirty="0">
                <a:solidFill>
                  <a:schemeClr val="accent2"/>
                </a:solidFill>
              </a:rPr>
              <a:t> Л.Л.</a:t>
            </a:r>
          </a:p>
          <a:p>
            <a:r>
              <a:rPr lang="ru-RU" sz="2400" b="1" dirty="0">
                <a:solidFill>
                  <a:schemeClr val="accent2"/>
                </a:solidFill>
              </a:rPr>
              <a:t>1 Б класс</a:t>
            </a:r>
          </a:p>
        </p:txBody>
      </p:sp>
    </p:spTree>
    <p:extLst>
      <p:ext uri="{BB962C8B-B14F-4D97-AF65-F5344CB8AC3E}">
        <p14:creationId xmlns:p14="http://schemas.microsoft.com/office/powerpoint/2010/main" val="113034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98A4D-4B94-A754-DD81-AC6CF8058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«Разбитое зеркало» 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452936-C24C-05AB-AA46-26AEAC961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КОНФЕТА</a:t>
            </a:r>
          </a:p>
          <a:p>
            <a:endParaRPr lang="ru-RU" dirty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», «ЕФ», «НОК»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85054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CAE739-DE18-DCC0-AE5F-1C3ACE9F4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Смысловое обучение чтению 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14F62B-A1AF-25D9-E3B7-52359627D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Прочитайте пословицу правильно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Здоровому - грач не нужен.</a:t>
            </a:r>
            <a:endParaRPr lang="ru-RU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Лес рубят – кепки летят.</a:t>
            </a:r>
            <a:endParaRPr lang="ru-RU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Слезами морю не поможешь.</a:t>
            </a:r>
            <a:endParaRPr lang="ru-RU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Старый круг лучше новых двух.</a:t>
            </a:r>
            <a:endParaRPr lang="ru-RU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Ус - хорошо, а два лучше.</a:t>
            </a:r>
            <a:endParaRPr lang="ru-RU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Труд кормит, а пень портит.</a:t>
            </a:r>
            <a:endParaRPr lang="ru-RU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96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92AE2C-5332-9811-F1C5-97697FD30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Работа с предложениями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0DAC04-BC9E-12C4-14B0-2D5E950E9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ИГРА В ПОСЛОВИЦЫ</a:t>
            </a: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ДВУМЯ ЗАЙЦАМИ ПОГОНИШЬСЯ, НЕ ВЫЙДЕШЬ РЫБКУ ИЗ ПРУДА.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 ТРУДА-НИ ОДНОГО НЕ ПОЙМАЕШЬ .</a:t>
            </a:r>
          </a:p>
        </p:txBody>
      </p:sp>
    </p:spTree>
    <p:extLst>
      <p:ext uri="{BB962C8B-B14F-4D97-AF65-F5344CB8AC3E}">
        <p14:creationId xmlns:p14="http://schemas.microsoft.com/office/powerpoint/2010/main" val="312961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AB2F23-B0C1-04E2-8298-8B828DA0A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690" y="609600"/>
            <a:ext cx="8596668" cy="1320800"/>
          </a:xfrm>
        </p:spPr>
        <p:txBody>
          <a:bodyPr/>
          <a:lstStyle/>
          <a:p>
            <a:r>
              <a:rPr lang="ru-RU" b="1" dirty="0">
                <a:solidFill>
                  <a:schemeClr val="accent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b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A4A97E-C2C1-0C82-AE8E-A8B6EDDE3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дети имеют низкую скорость чтения;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зачастую они не понимают смысла прочитанного из-за ошибок при чтении;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 могут извлечь необходимую информацию из предложенного текста;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затрудняются кратко пересказать содержание.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9031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E6E497-7165-2715-3C37-F81A5DAE4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Актуальность темы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FDDE60-7549-FFEF-B37C-A6FE32D83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Актуальность выбранной темы обусловлена острой необходимостью решить проблему читательской грамотности среди учащихся начальной школы, а так же понять, что же нужно предпринять учителю, каким образом работать, чтобы изменить отношение учеников к чтению и всему процессу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206619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15C24D-DD52-01FB-D14A-EBD42FEC4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Работа в 1-ом классе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B63D04-E13A-16CF-DBD6-87ED46170E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Необыкновенные превращения: замените в слове первую букву: </a:t>
            </a:r>
            <a:endParaRPr lang="ru-RU" sz="2400" b="1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СОМ-РОМ-ДОМ-КОМ-ЛОМ</a:t>
            </a:r>
            <a:endParaRPr lang="ru-RU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312469C-0219-B91D-BB2D-75A26CA58D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Найди и прочитай 5 слов, начинающихся на букву М</a:t>
            </a:r>
            <a:endParaRPr lang="ru-RU" sz="2400" b="1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МАШИНАМЯЧИГРАМАМАРАКЕТАМОЛОКОЛИСАМЕСЯЦ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274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4EB29C-8539-3486-14AC-1A138A46B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Работа в 1-ом классе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58538C-4D2C-1F4B-CBB4-44322226CD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Прочитай слова без лишнего слога</a:t>
            </a:r>
          </a:p>
          <a:p>
            <a:pPr marL="0" indent="0">
              <a:buNone/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ВОРОВОНА, МОНОЛОКО, ОГКОРОД, СОКАБАКА, МАШИДАНА 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2324930-2FE7-9EDC-D33F-3D8E201F42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Сложный  вариант 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ОБЛАКОРОВАГОНКАНАЛ</a:t>
            </a:r>
          </a:p>
          <a:p>
            <a:pPr marL="0" indent="0">
              <a:buNone/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(ОБЛАКО, КОРОВА, ВАГОН, ГОНКА, КАНАЛ)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2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7CFC6B-AE43-3A91-39F1-57270AED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Работа в 1-ом классе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21ED28-67A1-66D5-06F3-67EDFCB7349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Прочитай слова, которые составлены из первых слогов 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СОЛОВЕЙ,РОМАШКА,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КАРАМЕЛЬ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894104-1E0F-43A1-0561-AA5FD4C64C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Составь слова, вставляя определенную гласную, чтобы получилось слово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ГРД,МЛК,МРЗ,МЛТК</a:t>
            </a: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561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C3D707-5832-3BCF-6E89-33915FB9D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Работа в 1-ом классе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DF8972-5929-0822-B594-4B87DDA5B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Сложи слово из перепутанных букв </a:t>
            </a: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                      КАСОАБ-СОБАКА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968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7303C9-5CF2-99E9-21A6-3F980C449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err="1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ослебукварный</a:t>
            </a:r>
            <a:r>
              <a:rPr lang="ru-RU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период 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813907-FE91-A0F7-2594-AA0439E0E6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Прочитайте загадку, отбросив иностранные буквы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DYUВHFЕWPСXZЬSДUIGЕFНRLЬSСQLUПZVИSТDАWRНDQОWЧIJЬZЮSGГRОLDРSFИWТJQ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ВЕСЬ ДЕНЬ СПИТ, А НОЧЬЮ ГОРИТ(ФОНАРЬ)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A15B56-81E3-7295-675E-BBAF7E9FCD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Анаграммы. Переставьте буквы в словах, чтобы получилось новое слово</a:t>
            </a: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АКТЁР (ТЁРКА), УДАР (РУДА), БАЯН (БАНЯ), КУЛОН (УКЛОН), БАНКА (КАБАН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18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E34521-566A-54B2-CEE3-93D25948F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Б</a:t>
            </a:r>
            <a:r>
              <a:rPr lang="ru-RU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уква заблудилась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D0C0C0-9540-4860-B598-E24731DEC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1800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Буквы меняются местами</a:t>
            </a:r>
          </a:p>
          <a:p>
            <a:pPr marL="0" indent="0">
              <a:buNone/>
            </a:pPr>
            <a:endParaRPr lang="ru-RU" sz="1800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ГЛИВА-РИМОН (ГРИВА – ЛИМОН)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46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346</Words>
  <Application>Microsoft Office PowerPoint</Application>
  <PresentationFormat>Широкоэкранный</PresentationFormat>
  <Paragraphs>67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Аспект</vt:lpstr>
      <vt:lpstr>Читательская грамотность младшего школьника. Содержание и особенности организации процесса обучения </vt:lpstr>
      <vt:lpstr>Проблема </vt:lpstr>
      <vt:lpstr>Актуальность темы </vt:lpstr>
      <vt:lpstr>Работа в 1-ом классе</vt:lpstr>
      <vt:lpstr>Работа в 1-ом классе</vt:lpstr>
      <vt:lpstr>Работа в 1-ом классе</vt:lpstr>
      <vt:lpstr>Работа в 1-ом классе</vt:lpstr>
      <vt:lpstr>Послебукварный период </vt:lpstr>
      <vt:lpstr>            Буква заблудилась</vt:lpstr>
      <vt:lpstr>«Разбитое зеркало» </vt:lpstr>
      <vt:lpstr>      Смысловое обучение чтению </vt:lpstr>
      <vt:lpstr>Работа с предложениями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</cp:lastModifiedBy>
  <cp:revision>4</cp:revision>
  <dcterms:created xsi:type="dcterms:W3CDTF">2025-03-25T07:30:32Z</dcterms:created>
  <dcterms:modified xsi:type="dcterms:W3CDTF">2025-03-25T09:05:56Z</dcterms:modified>
</cp:coreProperties>
</file>