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5093" y="286603"/>
            <a:ext cx="9457898" cy="3764233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лексикой</a:t>
            </a:r>
            <a:b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английского языка</a:t>
            </a: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244453"/>
            <a:ext cx="7766936" cy="143301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№42, г. Краснодар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Цыганкова Л. В.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9685" y="900751"/>
            <a:ext cx="8707271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Проработка активной лексики темы урока, путём постоянного обращения к слову - залог успеха речевой деятельности учащихся.</a:t>
            </a:r>
          </a:p>
          <a:p>
            <a:pPr algn="just"/>
            <a:endParaRPr lang="ru-RU" sz="28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just"/>
            <a:endParaRPr lang="ru-RU" sz="2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319" y="609599"/>
            <a:ext cx="8911988" cy="2188191"/>
          </a:xfrm>
        </p:spPr>
        <p:txBody>
          <a:bodyPr>
            <a:no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лексические упражнения делятся на две категории,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направленные на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048" y="2797790"/>
            <a:ext cx="8596668" cy="2697661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запоминание слова;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формирование сочетаний слов смыслового характера.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77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00252" y="136478"/>
            <a:ext cx="5216604" cy="653727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категория:</a:t>
            </a:r>
          </a:p>
          <a:p>
            <a:pPr algn="just">
              <a:lnSpc>
                <a:spcPct val="115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Назвать изображенные на картинке предметы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Выбрать из ряда слов одно, соответствующее данной ситуации (теме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или одно лишнее.                        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Образовать с выделенным словом другие предложения по образцу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85" y="-109181"/>
            <a:ext cx="4425952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600" y="2393251"/>
            <a:ext cx="4275827" cy="17338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600" y="4319517"/>
            <a:ext cx="3364586" cy="2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288" y="1050877"/>
            <a:ext cx="4031145" cy="565922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категория: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Подобрать из "разнообразных" слов сочетания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Построить сочетания, означающие принадлежность данных предметов членам вашей семьи, вашим друзьям и т.д.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978" y="109183"/>
            <a:ext cx="4080681" cy="29782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268" y="3299095"/>
            <a:ext cx="3061594" cy="34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Три </a:t>
            </a: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стадии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процесса </a:t>
            </a: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расширения словарного 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запаса: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" y="2160589"/>
            <a:ext cx="9266830" cy="3880773"/>
          </a:xfrm>
        </p:spPr>
        <p:txBody>
          <a:bodyPr/>
          <a:lstStyle/>
          <a:p>
            <a:pPr lvl="0" algn="just">
              <a:lnSpc>
                <a:spcPct val="115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ознакомление с новым материалом (введение и объяснение слов, словосочетаний);</a:t>
            </a:r>
          </a:p>
          <a:p>
            <a:pPr lvl="0" algn="just">
              <a:lnSpc>
                <a:spcPct val="115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тренировка в употреблении лексических единиц (первичное закрепление);</a:t>
            </a:r>
          </a:p>
          <a:p>
            <a:pPr lvl="0" algn="just">
              <a:lnSpc>
                <a:spcPct val="115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употребление лексических единиц (включение слов в речевую деятельность).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9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435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Методы </a:t>
            </a: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приемы работы с лексикой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73959"/>
            <a:ext cx="8596668" cy="4567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Способы введения новых неизвестных слов:</a:t>
            </a:r>
          </a:p>
          <a:p>
            <a:pPr lvl="0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Подстановочные упражнения – замена нового незнакомого иностранного слова другим, уже известным учащимся.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RU" sz="2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big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Описательные упражнения – описываем понятие на иностранном языке, а потом называем это одним новым словом.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предметов окружающего пространства.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20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39" y="213815"/>
            <a:ext cx="8596668" cy="11373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Виды лексических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упражнений на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этапе тренировки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лексики: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321" y="1351128"/>
            <a:ext cx="5382876" cy="4858603"/>
          </a:xfrm>
        </p:spPr>
        <p:txBody>
          <a:bodyPr>
            <a:normAutofit fontScale="85000" lnSpcReduction="20000"/>
          </a:bodyPr>
          <a:lstStyle/>
          <a:p>
            <a:pPr lvl="0" algn="just">
              <a:lnSpc>
                <a:spcPct val="115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Бинго (лото) –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карты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бинго с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иллюстрациями, которые нужно назвать.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тех, кто умеет читать, можно сделать наоборот: написать на картах бинго названия предметов, а сами предметы показывать на карточках.</a:t>
            </a:r>
          </a:p>
          <a:p>
            <a:pPr lvl="0" algn="just">
              <a:lnSpc>
                <a:spcPct val="115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на нахождение соответствий – ученики подбирают синонимы и антонимы, слово и его определение, картинку 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её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название.</a:t>
            </a:r>
          </a:p>
          <a:p>
            <a:pPr lvl="0" algn="just">
              <a:lnSpc>
                <a:spcPct val="115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на заполнение пропусков – это может быть описание, слова песни, письмо или короткий рассказ с пропусками, которые нужно заполнить словами данными ниже.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053" y="1351128"/>
            <a:ext cx="4031143" cy="2304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475" y="3821373"/>
            <a:ext cx="6410412" cy="24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934403" cy="1082722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применения лексики можно использовать различные упражнения: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970" y="1930400"/>
            <a:ext cx="6421638" cy="471606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smtClean="0"/>
              <a:t>•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– учащиеся могут описать фотографию или рассказать о своем путешествии, сочинить рассказ или описать внешность своего друга, используя новую лексику.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Угадай, о чем я думаю – учащийся использует новую лексику для описания того, о чем он думает, а другие учащиеся должны догадаться и ответить на вопрос, о чем же рассказал ведущий. Или игра наоборот – ведущий своими словами объясняет новое понятие или описывает предмет, а игроки используют новую лексику, чтобы ответить.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08" y="2025934"/>
            <a:ext cx="4786788" cy="268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0293"/>
            <a:ext cx="8596668" cy="754361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приемы изучения лексики: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10692"/>
            <a:ext cx="5764410" cy="574494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Лексические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</a:p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(Игры на развитие зрительной памяти и знаний лексики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Champion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«Снежный ком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«Цепочка слов».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Кроссворд 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(головоломка).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Метод компьютерной техники и сети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Песенный материал и стихотворения в качестве приема изучения иностранного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Игры по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518" y="1010693"/>
            <a:ext cx="2734280" cy="2527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518" y="3607894"/>
            <a:ext cx="2961426" cy="325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352</TotalTime>
  <Words>410</Words>
  <Application>Microsoft Office PowerPoint</Application>
  <PresentationFormat>Широкоэкранный</PresentationFormat>
  <Paragraphs>51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Методы работы с лексикой на уроках английского языка   </vt:lpstr>
      <vt:lpstr>Все лексические упражнения делятся на две категории, направленные на: </vt:lpstr>
      <vt:lpstr>Презентация PowerPoint</vt:lpstr>
      <vt:lpstr>Презентация PowerPoint</vt:lpstr>
      <vt:lpstr>Три стадии процесса расширения словарного запаса:</vt:lpstr>
      <vt:lpstr>Методы и приемы работы с лексикой</vt:lpstr>
      <vt:lpstr>Виды лексических упражнений на этапе тренировки лексики: </vt:lpstr>
      <vt:lpstr>На этапе применения лексики можно использовать различные упражнения:</vt:lpstr>
      <vt:lpstr>Методы и приемы изучения лексики: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Приёмы и методы работы с лексикой на уроках английского языка  в основной школе </dc:title>
  <dc:creator>Людмила</dc:creator>
  <cp:lastModifiedBy>Людмила</cp:lastModifiedBy>
  <cp:revision>28</cp:revision>
  <dcterms:created xsi:type="dcterms:W3CDTF">2025-03-19T20:42:15Z</dcterms:created>
  <dcterms:modified xsi:type="dcterms:W3CDTF">2025-04-02T22:05:03Z</dcterms:modified>
</cp:coreProperties>
</file>