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3852" y="2132889"/>
            <a:ext cx="8689976" cy="2509213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chemeClr val="tx2">
                    <a:lumMod val="75000"/>
                  </a:schemeClr>
                </a:solidFill>
              </a:rPr>
              <a:t>Моря и Реки нашего края</a:t>
            </a:r>
            <a:endParaRPr lang="ru-RU" sz="8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8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55" y="544497"/>
            <a:ext cx="10364451" cy="159617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Азовское море -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Самое мелкое море в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мире. Оно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соединяется с Атлантическим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океаном.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древности Азовского моря не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существовало, а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Дон впадал в Чёрное море. Предполагается, что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оно появилось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около 5600 года до н. э.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1" y="2642616"/>
            <a:ext cx="5466490" cy="40998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119" y="2718814"/>
            <a:ext cx="8693649" cy="664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49" y="2642616"/>
            <a:ext cx="5466491" cy="409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Таганро́гский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зали́в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—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расположен в северо-восточной части Азовского моря и является его крупнейшим и наиболее изолированным заливом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аганрогский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залив мелководнее, чем Азовское море и имеет очень ровный рельеф дна.</a:t>
            </a:r>
            <a:endParaRPr lang="ru-RU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12" y="2214694"/>
            <a:ext cx="6818376" cy="4567866"/>
          </a:xfrm>
        </p:spPr>
      </p:pic>
    </p:spTree>
    <p:extLst>
      <p:ext uri="{BB962C8B-B14F-4D97-AF65-F5344CB8AC3E}">
        <p14:creationId xmlns:p14="http://schemas.microsoft.com/office/powerpoint/2010/main" val="86657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Река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Дон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река в 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европейской части </a:t>
            </a:r>
            <a:r>
              <a:rPr lang="ru-RU" sz="2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россии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Длина реки 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1870 км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 Дону расположены два города-</a:t>
            </a:r>
            <a:r>
              <a:rPr lang="ru-RU" sz="2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миллионника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 Воронеж и Ростов-на-Дону.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26" y="2494997"/>
            <a:ext cx="5443600" cy="4082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214694"/>
            <a:ext cx="3757852" cy="4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Река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Ма́ныч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ru-RU" dirty="0"/>
              <a:t> 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река в Калмыкии, Ростовской области и Ставропольском крае, левый приток Дона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является местом массовых гнездовых, </a:t>
            </a:r>
            <a:r>
              <a:rPr lang="ru-RU" sz="2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линных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и пролётных скоплений водоплавающих птиц, в том числе 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редких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2214694"/>
            <a:ext cx="6227404" cy="4377423"/>
          </a:xfrm>
        </p:spPr>
      </p:pic>
    </p:spTree>
    <p:extLst>
      <p:ext uri="{BB962C8B-B14F-4D97-AF65-F5344CB8AC3E}">
        <p14:creationId xmlns:p14="http://schemas.microsoft.com/office/powerpoint/2010/main" val="153279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Река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Миу́с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—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река, протекающая по территории 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Украины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 России (Куйбышевский, Матвеево-Курганский и </a:t>
            </a:r>
            <a:r>
              <a:rPr lang="ru-RU" sz="2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Неклиновский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районы Ростовской области) и впадающая в </a:t>
            </a:r>
            <a:r>
              <a:rPr lang="ru-RU" sz="2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Миусский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лиман Таганрогского залива (Азовское море).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9" y="2214694"/>
            <a:ext cx="5888735" cy="4416551"/>
          </a:xfrm>
        </p:spPr>
      </p:pic>
    </p:spTree>
    <p:extLst>
      <p:ext uri="{BB962C8B-B14F-4D97-AF65-F5344CB8AC3E}">
        <p14:creationId xmlns:p14="http://schemas.microsoft.com/office/powerpoint/2010/main" val="365170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Река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Се́верский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Доне́ц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река </a:t>
            </a:r>
            <a:r>
              <a:rPr lang="ru-RU" sz="2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югаВосточно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-Европейской равнины, протекающая через Белгородскую и Ростовскую области России, а также Харьковскую, Донецкую и Луганскую области Украины, правый (наибольший) приток Дона.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84" y="2459736"/>
            <a:ext cx="10343942" cy="3806571"/>
          </a:xfrm>
        </p:spPr>
      </p:pic>
    </p:spTree>
    <p:extLst>
      <p:ext uri="{BB962C8B-B14F-4D97-AF65-F5344CB8AC3E}">
        <p14:creationId xmlns:p14="http://schemas.microsoft.com/office/powerpoint/2010/main" val="250596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Река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Темерни́к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 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равнинная река, протекающая по Ростовской области и являющаяся правым притоком реки Дон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200" dirty="0"/>
              <a:t> 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является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естественным приёмником поверхностного стока с городской и прилегающей к городу 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местности.</a:t>
            </a:r>
            <a:endParaRPr lang="ru-RU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43" y="2214694"/>
            <a:ext cx="6145513" cy="4452853"/>
          </a:xfrm>
        </p:spPr>
      </p:pic>
    </p:spTree>
    <p:extLst>
      <p:ext uri="{BB962C8B-B14F-4D97-AF65-F5344CB8AC3E}">
        <p14:creationId xmlns:p14="http://schemas.microsoft.com/office/powerpoint/2010/main" val="48124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24" y="109662"/>
            <a:ext cx="5217236" cy="6675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00549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50</TotalTime>
  <Words>27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Капля</vt:lpstr>
      <vt:lpstr>Моря и Реки нашего края</vt:lpstr>
      <vt:lpstr>Азовское море - Самое мелкое море в мире. Оно соединяется с Атлантическим океаном. В древности Азовского моря не существовало, а Дон впадал в Чёрное море. Предполагается, что оно появилось около 5600 года до н. э.</vt:lpstr>
      <vt:lpstr>Таганро́гский зали́в — расположен в северо-восточной части Азовского моря и является его крупнейшим и наиболее изолированным заливом. таганрогский залив мелководнее, чем Азовское море и имеет очень ровный рельеф дна.</vt:lpstr>
      <vt:lpstr>Река Дон - река в европейской части россии. Длина реки - 1870 км. На Дону расположены два города-миллионника: Воронеж и Ростов-на-Дону.</vt:lpstr>
      <vt:lpstr>Река Ма́ныч -  река в Калмыкии, Ростовской области и Ставропольском крае, левый приток Дона. является местом массовых гнездовых, линных и пролётных скоплений водоплавающих птиц, в том числе редких.</vt:lpstr>
      <vt:lpstr>Река Миу́с — река, протекающая по территории Украины и России (Куйбышевский, Матвеево-Курганский и Неклиновский районы Ростовской области) и впадающая в Миусский лиман Таганрогского залива (Азовское море).</vt:lpstr>
      <vt:lpstr>Река Се́верский Доне́ц - река югаВосточно-Европейской равнины, протекающая через Белгородскую и Ростовскую области России, а также Харьковскую, Донецкую и Луганскую области Украины, правый (наибольший) приток Дона.</vt:lpstr>
      <vt:lpstr>Река Темерни́к  - равнинная река, протекающая по Ростовской области и являющаяся правым притоком реки Дон. является естественным приёмником поверхностного стока с городской и прилегающей к городу местности.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Моря и Реки нашего края</dc:title>
  <dc:creator>Пользователь</dc:creator>
  <cp:lastModifiedBy>Пользователь</cp:lastModifiedBy>
  <cp:revision>7</cp:revision>
  <dcterms:created xsi:type="dcterms:W3CDTF">2016-07-17T09:24:08Z</dcterms:created>
  <dcterms:modified xsi:type="dcterms:W3CDTF">2016-07-17T12:49:22Z</dcterms:modified>
</cp:coreProperties>
</file>