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3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2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9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3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29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0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8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1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7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9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5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5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9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24D2B6-FCC0-4E19-9B18-AE1B0C5587C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907D4-999A-46EF-923A-2685C52D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1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75942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Что лишнее?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207226"/>
            <a:ext cx="8825658" cy="17878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Угадай!</a:t>
            </a:r>
          </a:p>
          <a:p>
            <a:pPr algn="ctr"/>
            <a:r>
              <a:rPr lang="ru-RU" sz="3600" b="1" dirty="0" smtClean="0"/>
              <a:t>Почему?</a:t>
            </a:r>
            <a:endParaRPr lang="ru-RU" sz="3600" b="1" dirty="0"/>
          </a:p>
        </p:txBody>
      </p:sp>
      <p:pic>
        <p:nvPicPr>
          <p:cNvPr id="6" name="Рисунок 5" descr="C:\Users\User\Desktop\4 лишний\DA0KFoZXYAAIyvH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4" r="50289" b="25404"/>
          <a:stretch/>
        </p:blipFill>
        <p:spPr bwMode="auto">
          <a:xfrm>
            <a:off x="1767877" y="475183"/>
            <a:ext cx="3868647" cy="1490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4 лишний\DA0KFoZXYAAIyvH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0" t="50342" b="25858"/>
          <a:stretch/>
        </p:blipFill>
        <p:spPr bwMode="auto">
          <a:xfrm>
            <a:off x="6332561" y="4804011"/>
            <a:ext cx="3944203" cy="1337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6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p23_203b5c012c6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48533" r="1999" b="7143"/>
          <a:stretch/>
        </p:blipFill>
        <p:spPr bwMode="auto">
          <a:xfrm>
            <a:off x="859809" y="955343"/>
            <a:ext cx="10208525" cy="5063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6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8413" b="4432"/>
          <a:stretch/>
        </p:blipFill>
        <p:spPr>
          <a:xfrm>
            <a:off x="1787857" y="545910"/>
            <a:ext cx="8147713" cy="60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2136"/>
            <a:ext cx="8752764" cy="6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1194"/>
            <a:ext cx="8739116" cy="60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9b7cc12dc5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8"/>
          <a:stretch/>
        </p:blipFill>
        <p:spPr bwMode="auto">
          <a:xfrm>
            <a:off x="1378425" y="1228300"/>
            <a:ext cx="9198590" cy="408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89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9b7cc12dc5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7" b="2760"/>
          <a:stretch/>
        </p:blipFill>
        <p:spPr bwMode="auto">
          <a:xfrm>
            <a:off x="1897039" y="1132764"/>
            <a:ext cx="8707271" cy="4476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25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3485_260_1499427246_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856" r="2822" b="52356"/>
          <a:stretch/>
        </p:blipFill>
        <p:spPr bwMode="auto">
          <a:xfrm>
            <a:off x="709684" y="941696"/>
            <a:ext cx="9539785" cy="4749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8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3485_260_1499427246_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49620" r="2853" b="7762"/>
          <a:stretch/>
        </p:blipFill>
        <p:spPr bwMode="auto">
          <a:xfrm>
            <a:off x="1160060" y="928048"/>
            <a:ext cx="9648967" cy="4831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83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DA0KFoZXYAAIyvH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8" b="74733"/>
          <a:stretch/>
        </p:blipFill>
        <p:spPr bwMode="auto">
          <a:xfrm>
            <a:off x="682388" y="1078173"/>
            <a:ext cx="10058399" cy="4503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7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DA0KFoZXYAAIyvH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6" r="49759" b="51079"/>
          <a:stretch/>
        </p:blipFill>
        <p:spPr bwMode="auto">
          <a:xfrm>
            <a:off x="1132764" y="873457"/>
            <a:ext cx="9744501" cy="5227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0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91069"/>
            <a:ext cx="10058400" cy="6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DA0KFoZXYAAIyvH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9" r="49142"/>
          <a:stretch/>
        </p:blipFill>
        <p:spPr bwMode="auto">
          <a:xfrm>
            <a:off x="1050878" y="750627"/>
            <a:ext cx="9935570" cy="5363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7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2985" r="14130" b="4279"/>
          <a:stretch/>
        </p:blipFill>
        <p:spPr>
          <a:xfrm>
            <a:off x="1514901" y="204716"/>
            <a:ext cx="8720920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3640" r="2648" b="2476"/>
          <a:stretch/>
        </p:blipFill>
        <p:spPr>
          <a:xfrm>
            <a:off x="1596788" y="382137"/>
            <a:ext cx="8939284" cy="63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4124"/>
          <a:stretch/>
        </p:blipFill>
        <p:spPr>
          <a:xfrm>
            <a:off x="1678675" y="532263"/>
            <a:ext cx="8952931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p23_203b5c012c6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r="2047" b="51910"/>
          <a:stretch/>
        </p:blipFill>
        <p:spPr bwMode="auto">
          <a:xfrm>
            <a:off x="641445" y="928048"/>
            <a:ext cx="9949219" cy="4299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96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395786"/>
            <a:ext cx="8802806" cy="5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518614"/>
            <a:ext cx="8952931" cy="596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4 лишний\DA0KFoZXYAAIyvH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2" t="73899"/>
          <a:stretch/>
        </p:blipFill>
        <p:spPr bwMode="auto">
          <a:xfrm>
            <a:off x="1310185" y="586854"/>
            <a:ext cx="9717206" cy="580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8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</Words>
  <Application>Microsoft Office PowerPoint</Application>
  <PresentationFormat>Широкоэкранный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лишнее?</dc:title>
  <dc:creator>Наталья Носкова</dc:creator>
  <cp:lastModifiedBy>Наталья Носкова</cp:lastModifiedBy>
  <cp:revision>5</cp:revision>
  <dcterms:created xsi:type="dcterms:W3CDTF">2018-12-11T10:37:21Z</dcterms:created>
  <dcterms:modified xsi:type="dcterms:W3CDTF">2018-12-12T11:22:30Z</dcterms:modified>
</cp:coreProperties>
</file>