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66" r:id="rId9"/>
    <p:sldId id="258" r:id="rId10"/>
    <p:sldId id="259" r:id="rId11"/>
    <p:sldId id="260" r:id="rId12"/>
    <p:sldId id="261" r:id="rId13"/>
    <p:sldId id="262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2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3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3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1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5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9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2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7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9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63FC-DF78-4081-8DA0-C58268D99806}" type="datetimeFigureOut">
              <a:rPr lang="ru-RU" smtClean="0"/>
              <a:t>чт 22.08.19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F5207-3DC1-410F-962C-4FF84EA2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8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91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акое это Лето 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6108" y="4442908"/>
            <a:ext cx="4055632" cy="192561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Виктория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44»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21388" r="64357" b="6410"/>
          <a:stretch/>
        </p:blipFill>
        <p:spPr>
          <a:xfrm>
            <a:off x="3822742" y="3232672"/>
            <a:ext cx="1009621" cy="24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35" y="514872"/>
            <a:ext cx="4360882" cy="5814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52" y="521745"/>
            <a:ext cx="4355727" cy="580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67" y="819603"/>
            <a:ext cx="3910524" cy="5214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91" y="541856"/>
            <a:ext cx="4118834" cy="54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16" y="1409252"/>
            <a:ext cx="6583680" cy="4937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5" y="709703"/>
            <a:ext cx="3713806" cy="49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1"/>
          <a:stretch/>
        </p:blipFill>
        <p:spPr>
          <a:xfrm>
            <a:off x="781050" y="473336"/>
            <a:ext cx="6536277" cy="57553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66" y="473336"/>
            <a:ext cx="3925196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1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4"/>
          <a:stretch/>
        </p:blipFill>
        <p:spPr>
          <a:xfrm>
            <a:off x="748777" y="570155"/>
            <a:ext cx="5993198" cy="5690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9" y="570155"/>
            <a:ext cx="4251735" cy="56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1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887" y="1947133"/>
            <a:ext cx="10105912" cy="828339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весёлое развлечение по душе и взрослым и детям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ºÐ°ÑÑÐ¸Ð½ÐºÐ¸ Ð¾Ð±Ð»Ð¸Ð²Ð°Ð½Ð¸Ðµ Ð²Ð¾Ð´Ð¾Ð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7719"/>
          <a:stretch/>
        </p:blipFill>
        <p:spPr bwMode="auto">
          <a:xfrm>
            <a:off x="8982635" y="2775472"/>
            <a:ext cx="1904104" cy="35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57431" y="742278"/>
            <a:ext cx="102627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Закаливание детей дошкольного возраста в ДОУ состоит из системы 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мероприятий, включающих элементы закаливания в повседневной жизни, которые 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включены в режимные моменты и специальные мероприятия: 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воздушные ванны, солнечные ванны, водные процедуры, правильно организованную прогулку, являются частью физкультурных занятий.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7431" y="2355926"/>
            <a:ext cx="976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Летом наиболее эффективным мероприятием по закаливанию организма детей 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является применение солнечных ванн. 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6521" y="3334870"/>
            <a:ext cx="9993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Закаливание воздухом наиболее доступное средство закаливания, которое 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подходит для всех детей. Воздушные ванны способствуют улучшению обмена веществ, 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повышают аппетит, нормализуют сон. 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7431" y="4398944"/>
            <a:ext cx="10262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Водные процедуры возбуждают нервную систему, поэтому их следует проводить 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после дневного сна. Вытирание кожи после любой водной процедуры сухим 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полотенцем обеспечивает хороший ее массаж, способствует лучшему кровообращению,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а следовательно и питанию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91" y="633954"/>
            <a:ext cx="4192569" cy="5590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77" y="633954"/>
            <a:ext cx="4221257" cy="56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1" y="580913"/>
            <a:ext cx="4272131" cy="5696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/>
          <a:stretch/>
        </p:blipFill>
        <p:spPr>
          <a:xfrm>
            <a:off x="5310019" y="580914"/>
            <a:ext cx="6104570" cy="56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8"/>
          <a:stretch/>
        </p:blipFill>
        <p:spPr>
          <a:xfrm>
            <a:off x="824080" y="559398"/>
            <a:ext cx="5917301" cy="5593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54" y="564776"/>
            <a:ext cx="4191449" cy="55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8"/>
          <a:stretch/>
        </p:blipFill>
        <p:spPr>
          <a:xfrm>
            <a:off x="824080" y="559399"/>
            <a:ext cx="6760392" cy="5712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26" y="559400"/>
            <a:ext cx="4232014" cy="57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35" y="559399"/>
            <a:ext cx="4094629" cy="5599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60" y="559398"/>
            <a:ext cx="4163210" cy="55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72" y="613185"/>
            <a:ext cx="4202431" cy="5603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74" y="613185"/>
            <a:ext cx="4299250" cy="57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29" y="525864"/>
            <a:ext cx="4328609" cy="5771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52" y="547230"/>
            <a:ext cx="4296560" cy="57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144</Words>
  <Application>Microsoft Office PowerPoint</Application>
  <PresentationFormat>Широкоэкранный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Ах, какое это Лето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Такое весёлое развлечение по душе и взрослым и детям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Ах, какое это Лето !</dc:title>
  <dc:creator>Admin</dc:creator>
  <cp:lastModifiedBy>Admin</cp:lastModifiedBy>
  <cp:revision>8</cp:revision>
  <dcterms:created xsi:type="dcterms:W3CDTF">2019-08-22T13:32:19Z</dcterms:created>
  <dcterms:modified xsi:type="dcterms:W3CDTF">2019-08-22T14:33:08Z</dcterms:modified>
</cp:coreProperties>
</file>