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334" r:id="rId3"/>
    <p:sldId id="335" r:id="rId4"/>
    <p:sldId id="315" r:id="rId5"/>
    <p:sldId id="336" r:id="rId6"/>
    <p:sldId id="325" r:id="rId7"/>
    <p:sldId id="313" r:id="rId8"/>
    <p:sldId id="340" r:id="rId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96"/>
    <a:srgbClr val="F0AF00"/>
    <a:srgbClr val="CD5A14"/>
    <a:srgbClr val="A03237"/>
    <a:srgbClr val="64142D"/>
    <a:srgbClr val="BEC896"/>
    <a:srgbClr val="B4BE00"/>
    <a:srgbClr val="0082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3" autoAdjust="0"/>
    <p:restoredTop sz="99431" autoAdjust="0"/>
  </p:normalViewPr>
  <p:slideViewPr>
    <p:cSldViewPr>
      <p:cViewPr>
        <p:scale>
          <a:sx n="90" d="100"/>
          <a:sy n="90" d="100"/>
        </p:scale>
        <p:origin x="-2412" y="-678"/>
      </p:cViewPr>
      <p:guideLst>
        <p:guide orient="horz" pos="981"/>
        <p:guide orient="horz" pos="3680"/>
        <p:guide orient="horz" pos="3923"/>
        <p:guide pos="2835"/>
        <p:guide pos="2925"/>
        <p:guide pos="340"/>
        <p:guide pos="5420"/>
        <p:guide pos="41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970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7" rIns="88212" bIns="44107" numCol="1" anchor="t" anchorCtr="0" compatLnSpc="1">
            <a:prstTxWarp prst="textNoShape">
              <a:avLst/>
            </a:prstTxWarp>
          </a:bodyPr>
          <a:lstStyle>
            <a:lvl1pPr algn="l" defTabSz="882650">
              <a:lnSpc>
                <a:spcPct val="100000"/>
              </a:lnSpc>
              <a:buClrTx/>
              <a:buSzTx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7" rIns="88212" bIns="44107" numCol="1" anchor="t" anchorCtr="0" compatLnSpc="1">
            <a:prstTxWarp prst="textNoShape">
              <a:avLst/>
            </a:prstTxWarp>
          </a:bodyPr>
          <a:lstStyle>
            <a:lvl1pPr algn="r" defTabSz="882650">
              <a:lnSpc>
                <a:spcPct val="100000"/>
              </a:lnSpc>
              <a:buClrTx/>
              <a:buSzTx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7" rIns="88212" bIns="44107" numCol="1" anchor="b" anchorCtr="0" compatLnSpc="1">
            <a:prstTxWarp prst="textNoShape">
              <a:avLst/>
            </a:prstTxWarp>
          </a:bodyPr>
          <a:lstStyle>
            <a:lvl1pPr algn="l" defTabSz="882650">
              <a:lnSpc>
                <a:spcPct val="100000"/>
              </a:lnSpc>
              <a:buClrTx/>
              <a:buSzTx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7" rIns="88212" bIns="44107" numCol="1" anchor="b" anchorCtr="0" compatLnSpc="1">
            <a:prstTxWarp prst="textNoShape">
              <a:avLst/>
            </a:prstTxWarp>
          </a:bodyPr>
          <a:lstStyle>
            <a:lvl1pPr algn="r" defTabSz="882650">
              <a:lnSpc>
                <a:spcPct val="100000"/>
              </a:lnSpc>
              <a:buClrTx/>
              <a:buSzTx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EE08B-4C80-4F53-B0DE-AC52E9A56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algn="l" defTabSz="954088">
              <a:lnSpc>
                <a:spcPct val="100000"/>
              </a:lnSpc>
              <a:buClrTx/>
              <a:buSzTx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algn="r" defTabSz="954088">
              <a:lnSpc>
                <a:spcPct val="100000"/>
              </a:lnSpc>
              <a:buClrTx/>
              <a:buSzTx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79450" y="4714875"/>
            <a:ext cx="5438775" cy="446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algn="l" defTabSz="954088">
              <a:lnSpc>
                <a:spcPct val="100000"/>
              </a:lnSpc>
              <a:buClrTx/>
              <a:buSzTx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algn="r" defTabSz="954088">
              <a:lnSpc>
                <a:spcPct val="100000"/>
              </a:lnSpc>
              <a:buClrTx/>
              <a:buSzTx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A8B65A-DCE2-4E38-BDB3-D34BC35940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30225" indent="-261938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06450" indent="-274638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73150" indent="-265113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339850" indent="-265113" algn="l" rtl="0" eaLnBrk="0" fontAlgn="base" hangingPunct="0">
      <a:lnSpc>
        <a:spcPct val="105000"/>
      </a:lnSpc>
      <a:spcBef>
        <a:spcPct val="0"/>
      </a:spcBef>
      <a:spcAft>
        <a:spcPct val="0"/>
      </a:spcAft>
      <a:buClr>
        <a:schemeClr val="tx2"/>
      </a:buClr>
      <a:buSzPct val="120000"/>
      <a:buChar char="•"/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8800E-403F-4F80-B5B9-130BABF30B01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8374-1362-4A1A-8165-40FEF806350C}" type="slidenum">
              <a:rPr lang="de-DE" smtClean="0">
                <a:latin typeface="Arial" charset="0"/>
                <a:cs typeface="Arial" charset="0"/>
              </a:rPr>
              <a:pPr/>
              <a:t>2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AD188-1014-4064-BDB4-32CC826A7C5B}" type="slidenum">
              <a:rPr lang="de-DE" smtClean="0">
                <a:latin typeface="Arial" charset="0"/>
                <a:cs typeface="Arial" charset="0"/>
              </a:rPr>
              <a:pPr/>
              <a:t>3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8BA13-6F96-4946-8BA0-0AFCAF7D7FE8}" type="slidenum">
              <a:rPr lang="de-DE" smtClean="0">
                <a:latin typeface="Arial" charset="0"/>
                <a:cs typeface="Arial" charset="0"/>
              </a:rPr>
              <a:pPr/>
              <a:t>4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022CC-28A1-4E95-8C67-14FC594BD221}" type="slidenum">
              <a:rPr lang="de-DE" smtClean="0">
                <a:latin typeface="Arial" charset="0"/>
                <a:cs typeface="Arial" charset="0"/>
              </a:rPr>
              <a:pPr/>
              <a:t>7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nner_v2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260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581025"/>
            <a:ext cx="8064500" cy="1044575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638300"/>
            <a:ext cx="8064500" cy="31924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75B9-28C2-4715-A1EE-6728582B1D2A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7F25-3219-4791-AC98-31D7CBBE7620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CADB-33F7-4AED-ADA1-A358F440D3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8125" y="301625"/>
            <a:ext cx="2016125" cy="5540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1625"/>
            <a:ext cx="5895975" cy="5540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6752-AE26-4D9F-AAC7-DFCFF0180CA4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D452-AD89-440C-A557-EE6634A8FBE3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58CB-1D9D-44EE-B1E2-C00D6DCE79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1625"/>
            <a:ext cx="8064500" cy="8239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1490663"/>
            <a:ext cx="3956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90663"/>
            <a:ext cx="3956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C134-6331-416D-AA94-0A009D85BC41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4147-DB54-4C92-BE99-CD5932328D57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365E-BF05-4486-8097-3B6F002D78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1625"/>
            <a:ext cx="8064500" cy="8239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490663"/>
            <a:ext cx="8064500" cy="43513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4118-6317-4F09-B398-B5694B606EA1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9AD7-F353-4D91-BF7D-3D23F6A6DB24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FA4F-94F4-49F7-8647-EC75597905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6AFE-C6F1-49DC-8A63-C15D3EB1564C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649D-84D0-46BD-BC93-E0F41DEEE0C8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990B-8CAE-452A-AFD6-D61B54AEDD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F285-6AD8-4291-9DE4-759D868E663F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833F-DB41-428C-BFE4-C1B0078DDDFB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9ED1-6B59-44AC-A2A5-BC99E72B92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90663"/>
            <a:ext cx="395605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90663"/>
            <a:ext cx="395605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01DB-D815-46A5-818F-F50EECDCED99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8F90-1A89-4501-BC1F-45BBC242289E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A0C3-E8FD-4F9A-A41B-CA7DB7A8B3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9AB4-4B1F-491A-AF27-09295445DDE5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725A-2477-4E66-B5DB-AAFD47E9DC2E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05F7-005A-4367-8E5A-A3B0F9F547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2E8C-1086-41B8-A94C-FA2B44AD9791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837F-A74B-40F7-B8FC-C3FC9270931E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31A2-5ECB-46B9-9DE4-1C36D53BD6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1CFF-6391-46C0-9584-122CF68D573A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0472-B15F-4927-B5E5-3EDCCF676862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800F-3DAB-421A-9189-60E7E34337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B02E-D867-4790-AF84-582D9083F134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BFFE-157D-45DB-8A4B-43A17E05B4B6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80B-B85E-4DE8-8009-8733395536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DEB0-84E4-4A79-8088-08D6E6D56135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1BE5-C09A-4316-B81A-19071220F125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6CA6-A8CD-45B9-8552-4E64CE5A3F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8113713" y="6321425"/>
            <a:ext cx="7921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301625"/>
            <a:ext cx="8064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490663"/>
            <a:ext cx="80645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331913" y="6394450"/>
            <a:ext cx="122396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541D8E-2973-4F23-A26A-ED74A7EB6524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331913" y="6394450"/>
            <a:ext cx="122396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92902F-CCD5-48FE-A3E4-DF9364A84EA9}" type="datetime4">
              <a:rPr lang="en-US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92388" y="6394450"/>
            <a:ext cx="53276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Henkel Engels / I. Novokshonova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39750" y="6394450"/>
            <a:ext cx="7556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B9E137-E973-45BD-94FB-AC549529DD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0" y="6237288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806450" indent="-274638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3150" indent="-265113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339850" indent="-265113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797050" indent="-265113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254250" indent="-265113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711450" indent="-265113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168650" indent="-265113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u/search?client=opera&amp;q=&#1086;&#1089;&#1077;&#1085;&#1080;%2520&#1076;&#1083;&#1103;%2520&#1087;&#1088;&#1077;&#1079;&#1077;&#1085;&#1090;&#1072;&#1094;&#1080;&#1080;%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dirty="0" smtClean="0">
                <a:sym typeface="Arial" charset="0"/>
              </a:rPr>
              <a:t/>
            </a:r>
            <a:br>
              <a:rPr lang="en-US" sz="6000" dirty="0" smtClean="0">
                <a:sym typeface="Arial" charset="0"/>
              </a:rPr>
            </a:br>
            <a:r>
              <a:rPr lang="ru-RU" sz="6000" dirty="0" smtClean="0">
                <a:sym typeface="Arial" charset="0"/>
              </a:rPr>
              <a:t/>
            </a:r>
            <a:br>
              <a:rPr lang="ru-RU" sz="6000" dirty="0" smtClean="0">
                <a:sym typeface="Arial" charset="0"/>
              </a:rPr>
            </a:br>
            <a:endParaRPr lang="de-DE" dirty="0" smtClean="0">
              <a:sym typeface="Arial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750" y="1772816"/>
            <a:ext cx="8064500" cy="4069184"/>
          </a:xfrm>
        </p:spPr>
        <p:txBody>
          <a:bodyPr/>
          <a:lstStyle/>
          <a:p>
            <a:pPr algn="ctr"/>
            <a:r>
              <a:rPr lang="ru-RU" sz="3600" dirty="0" smtClean="0"/>
              <a:t>Работу выполнила ученица 1 «А» класса, МБОУ « СОШ № 9»</a:t>
            </a:r>
          </a:p>
          <a:p>
            <a:pPr algn="ctr"/>
            <a:r>
              <a:rPr lang="ru-RU" sz="3600" dirty="0" smtClean="0"/>
              <a:t>Бутова Анастасия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Презентация на тему : 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Приметы и поговорки об осени»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28358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>
              <a:sym typeface="Arial" charset="0"/>
            </a:endParaRPr>
          </a:p>
          <a:p>
            <a:pPr eaLnBrk="1" hangingPunct="1"/>
            <a:endParaRPr lang="en-US" dirty="0" smtClean="0">
              <a:sym typeface="Arial" charset="0"/>
            </a:endParaRPr>
          </a:p>
          <a:p>
            <a:pPr eaLnBrk="1" hangingPunct="1"/>
            <a:endParaRPr lang="en-US" dirty="0" smtClean="0">
              <a:sym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ym typeface="Arial" charset="0"/>
              </a:rPr>
              <a:t> </a:t>
            </a:r>
          </a:p>
          <a:p>
            <a:pPr eaLnBrk="1" hangingPunct="1"/>
            <a:endParaRPr lang="en-US" dirty="0" smtClean="0">
              <a:sym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ym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en-US" sz="1000" dirty="0" smtClean="0">
                <a:sym typeface="Arial" charset="0"/>
              </a:rPr>
              <a:t>              </a:t>
            </a:r>
          </a:p>
          <a:p>
            <a:pPr eaLnBrk="1" hangingPunct="1">
              <a:buFontTx/>
              <a:buNone/>
            </a:pPr>
            <a:r>
              <a:rPr lang="en-US" sz="1000" dirty="0" smtClean="0">
                <a:sym typeface="Arial" charset="0"/>
              </a:rPr>
              <a:t> 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 русского народа существует много различных примет связанных с осенью. По этим приметам в старину люди определяли: какая будет зима, весна или лето, какой будет урожай в следующем году. И как не странно, но предсказания по этим приметам действительно сбывались.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-828600" y="476672"/>
            <a:ext cx="8064500" cy="823913"/>
          </a:xfrm>
        </p:spPr>
        <p:txBody>
          <a:bodyPr/>
          <a:lstStyle/>
          <a:p>
            <a:pPr algn="ctr" eaLnBrk="1" hangingPunct="1"/>
            <a:r>
              <a:rPr lang="de-DE" sz="4000" dirty="0" smtClean="0">
                <a:sym typeface="Arial" charset="0"/>
              </a:rPr>
              <a:t/>
            </a:r>
            <a:br>
              <a:rPr lang="de-DE" sz="4000" dirty="0" smtClean="0">
                <a:sym typeface="Arial" charset="0"/>
              </a:rPr>
            </a:br>
            <a:endParaRPr lang="de-DE" sz="4000" b="0" dirty="0" smtClean="0">
              <a:solidFill>
                <a:schemeClr val="accent2"/>
              </a:solidFill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 расскажу вам о нескольких из них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лесу много рябины - осень будет дождливая, мало - сухая.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5432"/>
            <a:ext cx="44279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71601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96D9DC7-9878-49D7-BB4C-1ACDAEF9029E}" type="datetime4">
              <a:rPr lang="en-US" smtClean="0">
                <a:latin typeface="Arial" charset="0"/>
                <a:cs typeface="Arial" charset="0"/>
              </a:rPr>
              <a:pPr/>
              <a:t>August 25, 2019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3554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Henkel Engels / I. </a:t>
            </a:r>
            <a:r>
              <a:rPr lang="de-DE" dirty="0" err="1" smtClean="0">
                <a:latin typeface="Arial" charset="0"/>
                <a:cs typeface="Arial" charset="0"/>
              </a:rPr>
              <a:t>Novokshonova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126B5C58-6DE9-42A7-BE8A-07A67547F17C}" type="slidenum">
              <a:rPr lang="de-DE" smtClean="0">
                <a:latin typeface="Arial" charset="0"/>
                <a:cs typeface="Arial" charset="0"/>
              </a:rPr>
              <a:pPr/>
              <a:t>4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  <a:sym typeface="Arial" charset="0"/>
              </a:rPr>
              <a:t>Если журавли летят высоко, не спеша и "разговаривают", будет стоять хорошая осень.</a:t>
            </a:r>
            <a:endParaRPr lang="de-DE" dirty="0" smtClean="0">
              <a:solidFill>
                <a:srgbClr val="FF0000"/>
              </a:solidFill>
              <a:sym typeface="Arial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86003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4572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Заголовок 2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Облака редкие - будет ясно и холодно.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14806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4999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/>
              <a:t>Помимо примет в народе существовали и поговорки, связанные с осенью и я хотела бы познакомить вас с некоторыми из них.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Banner_v2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0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9800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Например приметы и поговорки октября</a:t>
            </a:r>
          </a:p>
          <a:p>
            <a:endParaRPr lang="ru-RU" sz="2200" dirty="0" smtClean="0">
              <a:solidFill>
                <a:srgbClr val="FF0000"/>
              </a:solidFill>
            </a:endParaRPr>
          </a:p>
          <a:p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sz="2200" dirty="0" smtClean="0">
                <a:solidFill>
                  <a:srgbClr val="FF0000"/>
                </a:solidFill>
              </a:rPr>
              <a:t> Быстро тает октябрьский день - не привяжешь за плетень.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В октябре до обеда осень, а после обеда зима.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В октябре зима со бела гнезда снимается, к мужику в гости наряжается: " Дай-ка я на Руси погощу, деревни-села навещу, пирогов поем".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В октябре и изба с дровами, и мужик в лаптях, а </a:t>
            </a:r>
            <a:r>
              <a:rPr lang="ru-RU" sz="2200" dirty="0" err="1" smtClean="0">
                <a:solidFill>
                  <a:srgbClr val="FF0000"/>
                </a:solidFill>
              </a:rPr>
              <a:t>спорины</a:t>
            </a:r>
            <a:r>
              <a:rPr lang="ru-RU" sz="2200" dirty="0" smtClean="0">
                <a:solidFill>
                  <a:srgbClr val="FF0000"/>
                </a:solidFill>
              </a:rPr>
              <a:t> все нет.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В октябре на одном часу и дождь, и снег.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В октябре ни на колесах, ни на санях.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Октябрь на пегой кобыле ездит: ни колеса, ни полоза не любит.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В октябре с солнцем распрощайся, ближе к печке подбирайся.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Гром в октябре предвещает бесснежную, короткую и мягкую зиму.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Если в октябре лист с березы и дуба опадет не чисто - жди суровую зиму.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Знать осень в октябре по грязи.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Октябрь венчает белый снег с великой грязью.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Октябрь - </a:t>
            </a:r>
            <a:r>
              <a:rPr lang="ru-RU" sz="2200" dirty="0" err="1" smtClean="0">
                <a:solidFill>
                  <a:srgbClr val="FF0000"/>
                </a:solidFill>
              </a:rPr>
              <a:t>зазимник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 Октябрь землю покроет где листком, где снежком.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36AFE-C6F1-49DC-8A63-C15D3EB1564C}" type="datetime4">
              <a:rPr lang="en-US" smtClean="0"/>
              <a:pPr>
                <a:defRPr/>
              </a:pPr>
              <a:t>August 25, 2019</a:t>
            </a:fld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14649D-84D0-46BD-BC93-E0F41DEEE0C8}" type="datetime4">
              <a:rPr lang="en-US" smtClean="0"/>
              <a:pPr>
                <a:defRPr/>
              </a:pPr>
              <a:t>August 25, 2019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Henkel Engels / I. Novokshonova</a:t>
            </a:r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FFC990B-8CAE-452A-AFD6-D61B54AEDD2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750" y="1490663"/>
            <a:ext cx="8064500" cy="536733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https://www.google.ru/search?client=opera&amp;q=</a:t>
            </a:r>
            <a:r>
              <a:rPr lang="ru-RU" dirty="0" smtClean="0">
                <a:hlinkClick r:id="rId2"/>
              </a:rPr>
              <a:t>осени%2520для%2520презентации</a:t>
            </a:r>
            <a:r>
              <a:rPr lang="ru-RU" dirty="0" smtClean="0">
                <a:hlinkClick r:id="rId2"/>
              </a:rPr>
              <a:t>%</a:t>
            </a:r>
            <a:endParaRPr lang="ru-RU" dirty="0" smtClean="0"/>
          </a:p>
          <a:p>
            <a:r>
              <a:rPr lang="en-US" dirty="0" smtClean="0"/>
              <a:t>https://ru.depositphotos.com/stock-photos/</a:t>
            </a:r>
            <a:r>
              <a:rPr lang="ru-RU" dirty="0" smtClean="0"/>
              <a:t>осень.</a:t>
            </a:r>
            <a:r>
              <a:rPr lang="en-US" dirty="0" smtClean="0"/>
              <a:t>html</a:t>
            </a:r>
            <a:endParaRPr lang="ru-RU" dirty="0"/>
          </a:p>
        </p:txBody>
      </p:sp>
      <p:pic>
        <p:nvPicPr>
          <p:cNvPr id="3074" name="Picture 2" descr="ÐÑÐµÐ½Ñ, ÐÑÐ°ÑÐ½ÑÐ¹, Ð¡ÐµÐ·Ð¾Ð½, ÐÐµÑÐ°, ÐÑÐ¸ÑÐ¾Ð´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D4D6D9"/>
      </a:accent5>
      <a:accent6>
        <a:srgbClr val="757E87"/>
      </a:accent6>
      <a:hlink>
        <a:srgbClr val="5F6973"/>
      </a:hlink>
      <a:folHlink>
        <a:srgbClr val="0078C8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E1000F"/>
        </a:dk2>
        <a:lt2>
          <a:srgbClr val="CDD2D2"/>
        </a:lt2>
        <a:accent1>
          <a:srgbClr val="AFB4B9"/>
        </a:accent1>
        <a:accent2>
          <a:srgbClr val="828C96"/>
        </a:accent2>
        <a:accent3>
          <a:srgbClr val="FFFFFF"/>
        </a:accent3>
        <a:accent4>
          <a:srgbClr val="000000"/>
        </a:accent4>
        <a:accent5>
          <a:srgbClr val="D4D6D9"/>
        </a:accent5>
        <a:accent6>
          <a:srgbClr val="757E87"/>
        </a:accent6>
        <a:hlink>
          <a:srgbClr val="5F6973"/>
        </a:hlink>
        <a:folHlink>
          <a:srgbClr val="0078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D4D6D9"/>
      </a:accent5>
      <a:accent6>
        <a:srgbClr val="757E87"/>
      </a:accent6>
      <a:hlink>
        <a:srgbClr val="5F6973"/>
      </a:hlink>
      <a:folHlink>
        <a:srgbClr val="0078C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828C96"/>
      </a:accent2>
      <a:accent3>
        <a:srgbClr val="FFFFFF"/>
      </a:accent3>
      <a:accent4>
        <a:srgbClr val="000000"/>
      </a:accent4>
      <a:accent5>
        <a:srgbClr val="D4D6D9"/>
      </a:accent5>
      <a:accent6>
        <a:srgbClr val="757E87"/>
      </a:accent6>
      <a:hlink>
        <a:srgbClr val="5F6973"/>
      </a:hlink>
      <a:folHlink>
        <a:srgbClr val="0078C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2278</TotalTime>
  <Words>363</Words>
  <Application>Microsoft Office PowerPoint</Application>
  <PresentationFormat>Экран (4:3)</PresentationFormat>
  <Paragraphs>54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Blank</vt:lpstr>
      <vt:lpstr>  </vt:lpstr>
      <vt:lpstr>У русского народа существует много различных примет связанных с осенью. По этим приметам в старину люди определяли: какая будет зима, весна или лето, какой будет урожай в следующем году. И как не странно, но предсказания по этим приметам действительно сбывались. </vt:lpstr>
      <vt:lpstr> </vt:lpstr>
      <vt:lpstr>Если журавли летят высоко, не спеша и "разговаривают", будет стоять хорошая осень.</vt:lpstr>
      <vt:lpstr>Облака редкие - будет ясно и холодно.  </vt:lpstr>
      <vt:lpstr>Помимо примет в народе существовали и поговорки, связанные с осенью и я хотела бы познакомить вас с некоторыми из них.</vt:lpstr>
      <vt:lpstr>Слайд 7</vt:lpstr>
      <vt:lpstr>Интернет ресурсы</vt:lpstr>
    </vt:vector>
  </TitlesOfParts>
  <Company>HENKEL KGaA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AT-WE-Location Heidelberg Operation &amp; Supply Chain Dashboard</dc:title>
  <dc:creator>wuerzbu</dc:creator>
  <dc:description>Template: 2011-02-23</dc:description>
  <cp:lastModifiedBy>дом</cp:lastModifiedBy>
  <cp:revision>96</cp:revision>
  <dcterms:created xsi:type="dcterms:W3CDTF">2012-03-06T07:49:09Z</dcterms:created>
  <dcterms:modified xsi:type="dcterms:W3CDTF">2019-08-25T07:22:25Z</dcterms:modified>
</cp:coreProperties>
</file>